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A0966-0B11-4CE4-9E3C-9AB150C443D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EBE3AF-8F51-4971-B66C-C9B7AB6E3F8D}">
      <dgm:prSet phldrT="[Text]" custT="1"/>
      <dgm:spPr/>
      <dgm:t>
        <a:bodyPr/>
        <a:lstStyle/>
        <a:p>
          <a:r>
            <a:rPr lang="en-US" sz="1800" dirty="0"/>
            <a:t>Academic/ Career Development</a:t>
          </a:r>
        </a:p>
      </dgm:t>
    </dgm:pt>
    <dgm:pt modelId="{2EEBFA02-F409-4536-A1F5-1E175738D8BB}" type="parTrans" cxnId="{9E4681AD-8777-499B-AE09-C6B3BFB7B699}">
      <dgm:prSet/>
      <dgm:spPr/>
      <dgm:t>
        <a:bodyPr/>
        <a:lstStyle/>
        <a:p>
          <a:endParaRPr lang="en-US"/>
        </a:p>
      </dgm:t>
    </dgm:pt>
    <dgm:pt modelId="{21E53BA1-D4B1-4A7A-BB65-95D887278FAE}" type="sibTrans" cxnId="{9E4681AD-8777-499B-AE09-C6B3BFB7B699}">
      <dgm:prSet/>
      <dgm:spPr/>
      <dgm:t>
        <a:bodyPr/>
        <a:lstStyle/>
        <a:p>
          <a:endParaRPr lang="en-US"/>
        </a:p>
      </dgm:t>
    </dgm:pt>
    <dgm:pt modelId="{6F6EA897-0E3D-449B-9640-55C34C915929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Literacy Based Classroom Guidance Lessons 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1D606285-02F6-4355-88BB-8DF4FF75DD97}" type="parTrans" cxnId="{0BEF0D5B-D294-4F8C-B845-06A8A1CA4DB3}">
      <dgm:prSet/>
      <dgm:spPr/>
      <dgm:t>
        <a:bodyPr/>
        <a:lstStyle/>
        <a:p>
          <a:endParaRPr lang="en-US"/>
        </a:p>
      </dgm:t>
    </dgm:pt>
    <dgm:pt modelId="{F1A83C63-56D6-4C52-90CE-B0C690ABBA97}" type="sibTrans" cxnId="{0BEF0D5B-D294-4F8C-B845-06A8A1CA4DB3}">
      <dgm:prSet/>
      <dgm:spPr/>
      <dgm:t>
        <a:bodyPr/>
        <a:lstStyle/>
        <a:p>
          <a:endParaRPr lang="en-US"/>
        </a:p>
      </dgm:t>
    </dgm:pt>
    <dgm:pt modelId="{4023A36E-7FCD-424C-A857-C32A9CA5ED78}">
      <dgm:prSet phldrT="[Text]" custT="1"/>
      <dgm:spPr/>
      <dgm:t>
        <a:bodyPr/>
        <a:lstStyle/>
        <a:p>
          <a:r>
            <a:rPr lang="en-US" sz="1800" dirty="0"/>
            <a:t>Social/Emotional Development</a:t>
          </a:r>
        </a:p>
      </dgm:t>
    </dgm:pt>
    <dgm:pt modelId="{2245218C-0A0B-4094-82F1-0B0B2A8146AC}" type="parTrans" cxnId="{3C065232-6E82-409F-BD3B-F181C74C44B9}">
      <dgm:prSet/>
      <dgm:spPr/>
      <dgm:t>
        <a:bodyPr/>
        <a:lstStyle/>
        <a:p>
          <a:endParaRPr lang="en-US"/>
        </a:p>
      </dgm:t>
    </dgm:pt>
    <dgm:pt modelId="{576701F3-7B7A-4042-A3CF-38DB84F24086}" type="sibTrans" cxnId="{3C065232-6E82-409F-BD3B-F181C74C44B9}">
      <dgm:prSet/>
      <dgm:spPr/>
      <dgm:t>
        <a:bodyPr/>
        <a:lstStyle/>
        <a:p>
          <a:endParaRPr lang="en-US"/>
        </a:p>
      </dgm:t>
    </dgm:pt>
    <dgm:pt modelId="{A56CBCA5-65F7-42D0-A7D3-99C6FF609E4B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0" dirty="0">
              <a:latin typeface="Trebuchet MS" panose="020B0603020202020204" pitchFamily="34" charset="0"/>
            </a:rPr>
            <a:t>Aggression Replacement Training  and </a:t>
          </a:r>
          <a:r>
            <a:rPr lang="en-US" sz="1600" b="0" i="0" dirty="0">
              <a:latin typeface="Trebuchet MS" panose="020B0603020202020204" pitchFamily="34" charset="0"/>
            </a:rPr>
            <a:t>Zoo U Program</a:t>
          </a:r>
          <a:endParaRPr lang="en-US" sz="1600" i="0" dirty="0">
            <a:latin typeface="Trebuchet MS" panose="020B0603020202020204" pitchFamily="34" charset="0"/>
          </a:endParaRPr>
        </a:p>
      </dgm:t>
    </dgm:pt>
    <dgm:pt modelId="{E4CCFE61-E9D0-459C-B19A-EFB32670FDC3}" type="parTrans" cxnId="{D74A693E-AA62-4307-9246-746DB9EC64FA}">
      <dgm:prSet/>
      <dgm:spPr/>
      <dgm:t>
        <a:bodyPr/>
        <a:lstStyle/>
        <a:p>
          <a:endParaRPr lang="en-US"/>
        </a:p>
      </dgm:t>
    </dgm:pt>
    <dgm:pt modelId="{9C75BF02-3FDC-4724-BCD5-160FC62C946F}" type="sibTrans" cxnId="{D74A693E-AA62-4307-9246-746DB9EC64FA}">
      <dgm:prSet/>
      <dgm:spPr/>
      <dgm:t>
        <a:bodyPr/>
        <a:lstStyle/>
        <a:p>
          <a:endParaRPr lang="en-US"/>
        </a:p>
      </dgm:t>
    </dgm:pt>
    <dgm:pt modelId="{A75E76AC-EE6F-4344-B6A0-16191E773EE1}">
      <dgm:prSet phldrT="[Text]" custT="1"/>
      <dgm:spPr/>
      <dgm:t>
        <a:bodyPr/>
        <a:lstStyle/>
        <a:p>
          <a:endParaRPr lang="en-US" sz="1600" dirty="0"/>
        </a:p>
        <a:p>
          <a:r>
            <a:rPr lang="en-US" sz="1600" dirty="0"/>
            <a:t>Attendance </a:t>
          </a:r>
        </a:p>
        <a:p>
          <a:r>
            <a:rPr lang="en-US" sz="1600" dirty="0"/>
            <a:t>and Parental Involvement</a:t>
          </a:r>
        </a:p>
      </dgm:t>
    </dgm:pt>
    <dgm:pt modelId="{A6DD9E16-6F61-4B10-ABF6-A94791F933F1}" type="parTrans" cxnId="{47A982A6-2EA9-4735-B281-0CEF3B5C2B23}">
      <dgm:prSet/>
      <dgm:spPr/>
      <dgm:t>
        <a:bodyPr/>
        <a:lstStyle/>
        <a:p>
          <a:endParaRPr lang="en-US"/>
        </a:p>
      </dgm:t>
    </dgm:pt>
    <dgm:pt modelId="{4F7D9188-1A49-4A35-B5F3-25269934FC8D}" type="sibTrans" cxnId="{47A982A6-2EA9-4735-B281-0CEF3B5C2B23}">
      <dgm:prSet/>
      <dgm:spPr/>
      <dgm:t>
        <a:bodyPr/>
        <a:lstStyle/>
        <a:p>
          <a:endParaRPr lang="en-US"/>
        </a:p>
      </dgm:t>
    </dgm:pt>
    <dgm:pt modelId="{412515A5-F248-45E9-B727-6F5E2D565E67}">
      <dgm:prSet phldrT="[Text]" custT="1"/>
      <dgm:spPr/>
      <dgm:t>
        <a:bodyPr/>
        <a:lstStyle/>
        <a:p>
          <a:r>
            <a:rPr lang="en-US" sz="1600" b="0" i="1" dirty="0">
              <a:latin typeface="Trebuchet MS" panose="020B0603020202020204" pitchFamily="34" charset="0"/>
            </a:rPr>
            <a:t>Check In Check Out Program</a:t>
          </a:r>
          <a:endParaRPr lang="en-US" sz="1600" b="0" dirty="0">
            <a:latin typeface="Trebuchet MS" panose="020B0603020202020204" pitchFamily="34" charset="0"/>
          </a:endParaRPr>
        </a:p>
      </dgm:t>
    </dgm:pt>
    <dgm:pt modelId="{62BB92E7-3C66-4033-9385-87DBEB45452F}" type="parTrans" cxnId="{568D8C58-0FF5-4A73-B144-FA6E0B576C4C}">
      <dgm:prSet/>
      <dgm:spPr/>
      <dgm:t>
        <a:bodyPr/>
        <a:lstStyle/>
        <a:p>
          <a:endParaRPr lang="en-US"/>
        </a:p>
      </dgm:t>
    </dgm:pt>
    <dgm:pt modelId="{E85114F8-7E90-4CED-95FF-E38523366477}" type="sibTrans" cxnId="{568D8C58-0FF5-4A73-B144-FA6E0B576C4C}">
      <dgm:prSet/>
      <dgm:spPr/>
      <dgm:t>
        <a:bodyPr/>
        <a:lstStyle/>
        <a:p>
          <a:endParaRPr lang="en-US"/>
        </a:p>
      </dgm:t>
    </dgm:pt>
    <dgm:pt modelId="{AA0A9FCD-E7D7-457A-B61E-9C1E993BEB5D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College Bulletin Board Project/College Tours for Upper Elementary (Grades 3-5</a:t>
          </a:r>
          <a:r>
            <a:rPr lang="en-US" sz="1400" i="1" dirty="0"/>
            <a:t>)</a:t>
          </a:r>
          <a:endParaRPr lang="en-US" sz="1400" dirty="0"/>
        </a:p>
      </dgm:t>
    </dgm:pt>
    <dgm:pt modelId="{9B817AFD-B0D5-4FD9-9CE1-9FFCE9CD8961}" type="parTrans" cxnId="{A2FC16B5-49C0-48D5-BCB8-4D0E34E6BC57}">
      <dgm:prSet/>
      <dgm:spPr/>
      <dgm:t>
        <a:bodyPr/>
        <a:lstStyle/>
        <a:p>
          <a:endParaRPr lang="en-US"/>
        </a:p>
      </dgm:t>
    </dgm:pt>
    <dgm:pt modelId="{84A97800-CEA1-47A3-B3FF-4760DB9ABAA2}" type="sibTrans" cxnId="{A2FC16B5-49C0-48D5-BCB8-4D0E34E6BC57}">
      <dgm:prSet/>
      <dgm:spPr/>
      <dgm:t>
        <a:bodyPr/>
        <a:lstStyle/>
        <a:p>
          <a:endParaRPr lang="en-US"/>
        </a:p>
      </dgm:t>
    </dgm:pt>
    <dgm:pt modelId="{843EA715-48C5-4061-A396-2870AB73E9A5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Student Success Plan- Retained students, overaged students, lowest 30% students 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2F63AF9E-72C1-4281-BFAD-04A834EA9BA0}" type="sibTrans" cxnId="{43325737-961B-44C0-BC24-E95F6B207E40}">
      <dgm:prSet/>
      <dgm:spPr/>
      <dgm:t>
        <a:bodyPr/>
        <a:lstStyle/>
        <a:p>
          <a:endParaRPr lang="en-US"/>
        </a:p>
      </dgm:t>
    </dgm:pt>
    <dgm:pt modelId="{F8549B49-D034-45D6-993B-C08A1A7126C9}" type="parTrans" cxnId="{43325737-961B-44C0-BC24-E95F6B207E40}">
      <dgm:prSet/>
      <dgm:spPr/>
      <dgm:t>
        <a:bodyPr/>
        <a:lstStyle/>
        <a:p>
          <a:endParaRPr lang="en-US"/>
        </a:p>
      </dgm:t>
    </dgm:pt>
    <dgm:pt modelId="{40F1A4B8-78F9-4943-B588-D84D61709B8E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College themed Honor Roll Assemblies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38F81F51-012D-4DF1-ADE4-BE069BF74866}" type="sibTrans" cxnId="{009805D5-B79A-4EFC-9F7F-2E85572ADEC6}">
      <dgm:prSet/>
      <dgm:spPr/>
      <dgm:t>
        <a:bodyPr/>
        <a:lstStyle/>
        <a:p>
          <a:endParaRPr lang="en-US"/>
        </a:p>
      </dgm:t>
    </dgm:pt>
    <dgm:pt modelId="{B36A4114-726F-4F50-84A1-A9CEAAB5963F}" type="parTrans" cxnId="{009805D5-B79A-4EFC-9F7F-2E85572ADEC6}">
      <dgm:prSet/>
      <dgm:spPr/>
      <dgm:t>
        <a:bodyPr/>
        <a:lstStyle/>
        <a:p>
          <a:endParaRPr lang="en-US"/>
        </a:p>
      </dgm:t>
    </dgm:pt>
    <dgm:pt modelId="{2118FB3C-9CD2-400A-8347-A6910662427C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Testing Incentive Program and Testing Thursdays on Morning Announcements 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030B53F6-EDCF-438E-B44F-838897D7F068}" type="sibTrans" cxnId="{6887F9A8-74A7-424C-A6D6-B50C86599242}">
      <dgm:prSet/>
      <dgm:spPr/>
      <dgm:t>
        <a:bodyPr/>
        <a:lstStyle/>
        <a:p>
          <a:endParaRPr lang="en-US"/>
        </a:p>
      </dgm:t>
    </dgm:pt>
    <dgm:pt modelId="{ED3D5058-F984-4050-84FA-22BDEBB5BDAA}" type="parTrans" cxnId="{6887F9A8-74A7-424C-A6D6-B50C86599242}">
      <dgm:prSet/>
      <dgm:spPr/>
      <dgm:t>
        <a:bodyPr/>
        <a:lstStyle/>
        <a:p>
          <a:endParaRPr lang="en-US"/>
        </a:p>
      </dgm:t>
    </dgm:pt>
    <dgm:pt modelId="{E4084FDF-594C-413B-9D3F-9E438AC18E3B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National Elementary Honor Society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2CA8C7F6-B696-411F-A615-0A22A49A710F}" type="sibTrans" cxnId="{EFD04D53-E3CA-42DB-A970-D4F437C41023}">
      <dgm:prSet/>
      <dgm:spPr/>
      <dgm:t>
        <a:bodyPr/>
        <a:lstStyle/>
        <a:p>
          <a:endParaRPr lang="en-US"/>
        </a:p>
      </dgm:t>
    </dgm:pt>
    <dgm:pt modelId="{04E2C9E6-C9BB-4D21-B11B-6FFED78EE260}" type="parTrans" cxnId="{EFD04D53-E3CA-42DB-A970-D4F437C41023}">
      <dgm:prSet/>
      <dgm:spPr/>
      <dgm:t>
        <a:bodyPr/>
        <a:lstStyle/>
        <a:p>
          <a:endParaRPr lang="en-US"/>
        </a:p>
      </dgm:t>
    </dgm:pt>
    <dgm:pt modelId="{710C7D3A-5767-4CA8-846F-A31250F18D83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i="1" dirty="0">
              <a:latin typeface="Trebuchet MS" panose="020B0603020202020204" pitchFamily="34" charset="0"/>
            </a:rPr>
            <a:t>Career Days/Mock Interviews</a:t>
          </a:r>
          <a:endParaRPr lang="en-US" sz="1600" dirty="0">
            <a:latin typeface="Trebuchet MS" panose="020B0603020202020204" pitchFamily="34" charset="0"/>
          </a:endParaRPr>
        </a:p>
      </dgm:t>
    </dgm:pt>
    <dgm:pt modelId="{4FCC4836-0259-43D9-B144-D06C22B05F19}" type="sibTrans" cxnId="{26E6C3B4-536A-4E9E-8F76-36D4FFF2DD2C}">
      <dgm:prSet/>
      <dgm:spPr/>
      <dgm:t>
        <a:bodyPr/>
        <a:lstStyle/>
        <a:p>
          <a:endParaRPr lang="en-US"/>
        </a:p>
      </dgm:t>
    </dgm:pt>
    <dgm:pt modelId="{86F20250-7D0D-4094-826D-6717DD2DA1AF}" type="parTrans" cxnId="{26E6C3B4-536A-4E9E-8F76-36D4FFF2DD2C}">
      <dgm:prSet/>
      <dgm:spPr/>
      <dgm:t>
        <a:bodyPr/>
        <a:lstStyle/>
        <a:p>
          <a:endParaRPr lang="en-US"/>
        </a:p>
      </dgm:t>
    </dgm:pt>
    <dgm:pt modelId="{8E632BEB-2FD4-4E2A-B17C-9AEB363B2D20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Mindfulness during Classroom Guidance Lessons and Yoga Sessions during recess</a:t>
          </a:r>
        </a:p>
      </dgm:t>
    </dgm:pt>
    <dgm:pt modelId="{CE828066-869B-450D-B4BD-805DA8C1516F}" type="parTrans" cxnId="{C2FABA9A-3128-41FB-B481-BC3D0E0FB466}">
      <dgm:prSet/>
      <dgm:spPr/>
      <dgm:t>
        <a:bodyPr/>
        <a:lstStyle/>
        <a:p>
          <a:endParaRPr lang="en-US"/>
        </a:p>
      </dgm:t>
    </dgm:pt>
    <dgm:pt modelId="{CC4F450E-2118-4AA8-8D61-5BF9F5523F0D}" type="sibTrans" cxnId="{C2FABA9A-3128-41FB-B481-BC3D0E0FB466}">
      <dgm:prSet/>
      <dgm:spPr/>
      <dgm:t>
        <a:bodyPr/>
        <a:lstStyle/>
        <a:p>
          <a:endParaRPr lang="en-US"/>
        </a:p>
      </dgm:t>
    </dgm:pt>
    <dgm:pt modelId="{789DEB51-C70D-4429-B6A9-024F80E52D00}">
      <dgm:prSet phldrT="[Text]"/>
      <dgm:spPr/>
      <dgm:t>
        <a:bodyPr/>
        <a:lstStyle/>
        <a:p>
          <a:pPr>
            <a:buFont typeface="+mj-lt"/>
            <a:buNone/>
          </a:pPr>
          <a:endParaRPr lang="en-US" sz="1000" dirty="0"/>
        </a:p>
      </dgm:t>
    </dgm:pt>
    <dgm:pt modelId="{48CB21E8-3318-46BD-8E57-3D2C82B282DD}" type="parTrans" cxnId="{D7FE14C0-6487-4314-8903-75EFC7664411}">
      <dgm:prSet/>
      <dgm:spPr/>
      <dgm:t>
        <a:bodyPr/>
        <a:lstStyle/>
        <a:p>
          <a:endParaRPr lang="en-US"/>
        </a:p>
      </dgm:t>
    </dgm:pt>
    <dgm:pt modelId="{24C71768-B889-4969-BCB6-A598570CD0F9}" type="sibTrans" cxnId="{D7FE14C0-6487-4314-8903-75EFC7664411}">
      <dgm:prSet/>
      <dgm:spPr/>
      <dgm:t>
        <a:bodyPr/>
        <a:lstStyle/>
        <a:p>
          <a:endParaRPr lang="en-US"/>
        </a:p>
      </dgm:t>
    </dgm:pt>
    <dgm:pt modelId="{452EF6EE-F8A2-4AC4-81FF-6DFDDC926612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Sports Camp with school Social Worker</a:t>
          </a:r>
        </a:p>
      </dgm:t>
    </dgm:pt>
    <dgm:pt modelId="{62F25440-87A7-4585-BDEC-05E7ECBB8B62}" type="parTrans" cxnId="{D46A00A4-B21D-4B8A-9076-C6C4A4416896}">
      <dgm:prSet/>
      <dgm:spPr/>
      <dgm:t>
        <a:bodyPr/>
        <a:lstStyle/>
        <a:p>
          <a:endParaRPr lang="en-US"/>
        </a:p>
      </dgm:t>
    </dgm:pt>
    <dgm:pt modelId="{52A2F569-148F-4F6A-A3D6-E8B617C7C128}" type="sibTrans" cxnId="{D46A00A4-B21D-4B8A-9076-C6C4A4416896}">
      <dgm:prSet/>
      <dgm:spPr/>
      <dgm:t>
        <a:bodyPr/>
        <a:lstStyle/>
        <a:p>
          <a:endParaRPr lang="en-US"/>
        </a:p>
      </dgm:t>
    </dgm:pt>
    <dgm:pt modelId="{E5376B4A-DAE4-4BA5-938C-7962E08D0E29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Birthday Celebrations for students</a:t>
          </a:r>
        </a:p>
      </dgm:t>
    </dgm:pt>
    <dgm:pt modelId="{BDD19F8D-849B-42B7-B38E-8AB426F47663}" type="parTrans" cxnId="{FADB6F59-083A-493E-8FEA-BB08A339433E}">
      <dgm:prSet/>
      <dgm:spPr/>
      <dgm:t>
        <a:bodyPr/>
        <a:lstStyle/>
        <a:p>
          <a:endParaRPr lang="en-US"/>
        </a:p>
      </dgm:t>
    </dgm:pt>
    <dgm:pt modelId="{80A9DAF2-58DE-49D1-BEF6-0199AA186F52}" type="sibTrans" cxnId="{FADB6F59-083A-493E-8FEA-BB08A339433E}">
      <dgm:prSet/>
      <dgm:spPr/>
      <dgm:t>
        <a:bodyPr/>
        <a:lstStyle/>
        <a:p>
          <a:endParaRPr lang="en-US"/>
        </a:p>
      </dgm:t>
    </dgm:pt>
    <dgm:pt modelId="{BA5400B4-50A2-418E-B43B-F891D9D32FF1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Check In Check Out Program</a:t>
          </a:r>
        </a:p>
      </dgm:t>
    </dgm:pt>
    <dgm:pt modelId="{D160F01E-7386-4CF6-A2F6-E68B1D408222}" type="parTrans" cxnId="{E350973C-5EA7-4FF6-914A-B59E6C88A39D}">
      <dgm:prSet/>
      <dgm:spPr/>
      <dgm:t>
        <a:bodyPr/>
        <a:lstStyle/>
        <a:p>
          <a:endParaRPr lang="en-US"/>
        </a:p>
      </dgm:t>
    </dgm:pt>
    <dgm:pt modelId="{1220D264-7007-443A-BEA1-BF5F5B009E41}" type="sibTrans" cxnId="{E350973C-5EA7-4FF6-914A-B59E6C88A39D}">
      <dgm:prSet/>
      <dgm:spPr/>
      <dgm:t>
        <a:bodyPr/>
        <a:lstStyle/>
        <a:p>
          <a:endParaRPr lang="en-US"/>
        </a:p>
      </dgm:t>
    </dgm:pt>
    <dgm:pt modelId="{7A3483C8-C8B8-446D-BBF2-5C4004948787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Restorative Class Meeting/Mediation</a:t>
          </a:r>
        </a:p>
      </dgm:t>
    </dgm:pt>
    <dgm:pt modelId="{7F35FFA8-3F17-4EEC-A3E6-5596FBFC2FE9}" type="parTrans" cxnId="{BAF2EE8A-FB77-48F7-ABB2-27F85EB253DD}">
      <dgm:prSet/>
      <dgm:spPr/>
      <dgm:t>
        <a:bodyPr/>
        <a:lstStyle/>
        <a:p>
          <a:endParaRPr lang="en-US"/>
        </a:p>
      </dgm:t>
    </dgm:pt>
    <dgm:pt modelId="{E10886FB-F17C-4BF2-AEFA-7D2EC12410ED}" type="sibTrans" cxnId="{BAF2EE8A-FB77-48F7-ABB2-27F85EB253DD}">
      <dgm:prSet/>
      <dgm:spPr/>
      <dgm:t>
        <a:bodyPr/>
        <a:lstStyle/>
        <a:p>
          <a:endParaRPr lang="en-US"/>
        </a:p>
      </dgm:t>
    </dgm:pt>
    <dgm:pt modelId="{F7F005FF-37AD-40C0-98A2-83B84600A95B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School Wide Initiatives</a:t>
          </a:r>
        </a:p>
      </dgm:t>
    </dgm:pt>
    <dgm:pt modelId="{5B467765-B27E-4F19-8D5C-6277767E0E3A}" type="parTrans" cxnId="{EDC15B1F-7612-4A31-ADCB-CC60FDE51443}">
      <dgm:prSet/>
      <dgm:spPr/>
      <dgm:t>
        <a:bodyPr/>
        <a:lstStyle/>
        <a:p>
          <a:endParaRPr lang="en-US"/>
        </a:p>
      </dgm:t>
    </dgm:pt>
    <dgm:pt modelId="{CA21F385-F6C9-4878-AC35-13B7DE9EE429}" type="sibTrans" cxnId="{EDC15B1F-7612-4A31-ADCB-CC60FDE51443}">
      <dgm:prSet/>
      <dgm:spPr/>
      <dgm:t>
        <a:bodyPr/>
        <a:lstStyle/>
        <a:p>
          <a:endParaRPr lang="en-US"/>
        </a:p>
      </dgm:t>
    </dgm:pt>
    <dgm:pt modelId="{D2E442C8-3D5C-48A0-8D3E-BEF531A4B81D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0" dirty="0">
              <a:latin typeface="Trebuchet MS" panose="020B0603020202020204" pitchFamily="34" charset="0"/>
            </a:rPr>
            <a:t>Trauma Informed Classrooms- Morning Meeting, Cool Down Corner, Cooperative learning, </a:t>
          </a:r>
          <a:r>
            <a:rPr lang="en-US" sz="1600" b="0" i="0" dirty="0" err="1">
              <a:latin typeface="Trebuchet MS" panose="020B0603020202020204" pitchFamily="34" charset="0"/>
            </a:rPr>
            <a:t>etc</a:t>
          </a:r>
          <a:endParaRPr lang="en-US" sz="1600" b="0" i="0" dirty="0">
            <a:latin typeface="Trebuchet MS" panose="020B0603020202020204" pitchFamily="34" charset="0"/>
          </a:endParaRPr>
        </a:p>
      </dgm:t>
    </dgm:pt>
    <dgm:pt modelId="{8FF639C4-D3DC-4463-A06F-BF9CD53386FA}" type="parTrans" cxnId="{954E1B24-A577-4892-A0FD-90E0040F6912}">
      <dgm:prSet/>
      <dgm:spPr/>
      <dgm:t>
        <a:bodyPr/>
        <a:lstStyle/>
        <a:p>
          <a:endParaRPr lang="en-US"/>
        </a:p>
      </dgm:t>
    </dgm:pt>
    <dgm:pt modelId="{A2DC3146-25ED-41C8-81C8-5E8401187A94}" type="sibTrans" cxnId="{954E1B24-A577-4892-A0FD-90E0040F6912}">
      <dgm:prSet/>
      <dgm:spPr/>
      <dgm:t>
        <a:bodyPr/>
        <a:lstStyle/>
        <a:p>
          <a:endParaRPr lang="en-US"/>
        </a:p>
      </dgm:t>
    </dgm:pt>
    <dgm:pt modelId="{5EF6FD6F-449D-4CB7-A08F-E990FD2F7F90}">
      <dgm:prSet phldrT="[Text]" custT="1"/>
      <dgm:spPr/>
      <dgm:t>
        <a:bodyPr/>
        <a:lstStyle/>
        <a:p>
          <a:r>
            <a:rPr lang="en-US" sz="1600" b="0" u="none" dirty="0">
              <a:latin typeface="Trebuchet MS" panose="020B0603020202020204" pitchFamily="34" charset="0"/>
            </a:rPr>
            <a:t>ACES/CGAS/Resiliency Assessment for Trauma Informed Schools</a:t>
          </a:r>
        </a:p>
      </dgm:t>
    </dgm:pt>
    <dgm:pt modelId="{D2503E21-9DA7-4FAC-BB6D-18CB79FEA0DD}" type="parTrans" cxnId="{208311A5-3178-4C64-8945-65F10249AA12}">
      <dgm:prSet/>
      <dgm:spPr/>
      <dgm:t>
        <a:bodyPr/>
        <a:lstStyle/>
        <a:p>
          <a:endParaRPr lang="en-US"/>
        </a:p>
      </dgm:t>
    </dgm:pt>
    <dgm:pt modelId="{6E9A156B-419D-48D8-8D74-0E7287EFE510}" type="sibTrans" cxnId="{208311A5-3178-4C64-8945-65F10249AA12}">
      <dgm:prSet/>
      <dgm:spPr/>
      <dgm:t>
        <a:bodyPr/>
        <a:lstStyle/>
        <a:p>
          <a:endParaRPr lang="en-US"/>
        </a:p>
      </dgm:t>
    </dgm:pt>
    <dgm:pt modelId="{CD82ED5E-7F55-4CC3-AC47-D6EB31CEAEF1}">
      <dgm:prSet phldrT="[Text]" custT="1"/>
      <dgm:spPr/>
      <dgm:t>
        <a:bodyPr/>
        <a:lstStyle/>
        <a:p>
          <a:r>
            <a:rPr lang="en-US" sz="1600" b="0" dirty="0">
              <a:latin typeface="Trebuchet MS" panose="020B0603020202020204" pitchFamily="34" charset="0"/>
            </a:rPr>
            <a:t>Wake Up Calls</a:t>
          </a:r>
          <a:endParaRPr lang="en-US" sz="1600" b="0" u="none" dirty="0">
            <a:latin typeface="Trebuchet MS" panose="020B0603020202020204" pitchFamily="34" charset="0"/>
          </a:endParaRPr>
        </a:p>
      </dgm:t>
    </dgm:pt>
    <dgm:pt modelId="{B0958692-5D5E-4F27-A1EF-9593329F63DC}" type="parTrans" cxnId="{5D60F184-B01B-4669-BA3D-3DE445150054}">
      <dgm:prSet/>
      <dgm:spPr/>
      <dgm:t>
        <a:bodyPr/>
        <a:lstStyle/>
        <a:p>
          <a:endParaRPr lang="en-US"/>
        </a:p>
      </dgm:t>
    </dgm:pt>
    <dgm:pt modelId="{107B93A5-995E-49D0-A3E1-B8538CC1DAD9}" type="sibTrans" cxnId="{5D60F184-B01B-4669-BA3D-3DE445150054}">
      <dgm:prSet/>
      <dgm:spPr/>
      <dgm:t>
        <a:bodyPr/>
        <a:lstStyle/>
        <a:p>
          <a:endParaRPr lang="en-US"/>
        </a:p>
      </dgm:t>
    </dgm:pt>
    <dgm:pt modelId="{1D41EDA8-F89C-4320-A02A-D8E4AD99B4C1}">
      <dgm:prSet phldrT="[Text]" custT="1"/>
      <dgm:spPr/>
      <dgm:t>
        <a:bodyPr/>
        <a:lstStyle/>
        <a:p>
          <a:r>
            <a:rPr lang="en-US" sz="1600" b="0" i="1" dirty="0">
              <a:latin typeface="Trebuchet MS" panose="020B0603020202020204" pitchFamily="34" charset="0"/>
            </a:rPr>
            <a:t>Watch DOGS</a:t>
          </a:r>
          <a:endParaRPr lang="en-US" sz="1600" b="0" u="none" dirty="0">
            <a:latin typeface="Trebuchet MS" panose="020B0603020202020204" pitchFamily="34" charset="0"/>
          </a:endParaRPr>
        </a:p>
      </dgm:t>
    </dgm:pt>
    <dgm:pt modelId="{77EC39EA-6F41-4397-99CF-8822350658CF}" type="parTrans" cxnId="{D0274029-1D0A-4020-8733-16E57C43DEE4}">
      <dgm:prSet/>
      <dgm:spPr/>
      <dgm:t>
        <a:bodyPr/>
        <a:lstStyle/>
        <a:p>
          <a:endParaRPr lang="en-US"/>
        </a:p>
      </dgm:t>
    </dgm:pt>
    <dgm:pt modelId="{30C84099-2187-416A-AB40-E7BAF8DB1B34}" type="sibTrans" cxnId="{D0274029-1D0A-4020-8733-16E57C43DEE4}">
      <dgm:prSet/>
      <dgm:spPr/>
      <dgm:t>
        <a:bodyPr/>
        <a:lstStyle/>
        <a:p>
          <a:endParaRPr lang="en-US"/>
        </a:p>
      </dgm:t>
    </dgm:pt>
    <dgm:pt modelId="{209010EC-081A-4B1E-BC5C-0F51910AC5CC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en-US" sz="1600" b="0" i="1" dirty="0">
              <a:latin typeface="Trebuchet MS" panose="020B0603020202020204" pitchFamily="34" charset="0"/>
            </a:rPr>
            <a:t>Parent Honor Roll Program </a:t>
          </a:r>
          <a:endParaRPr lang="en-US" sz="1600" b="0" u="none" dirty="0">
            <a:latin typeface="Trebuchet MS" panose="020B0603020202020204" pitchFamily="34" charset="0"/>
          </a:endParaRPr>
        </a:p>
      </dgm:t>
    </dgm:pt>
    <dgm:pt modelId="{517C140D-0907-4145-9FCA-1FCE3BB2A0FD}" type="parTrans" cxnId="{8ACF9063-9FA5-4B24-B622-8395CFFEFE3B}">
      <dgm:prSet/>
      <dgm:spPr/>
      <dgm:t>
        <a:bodyPr/>
        <a:lstStyle/>
        <a:p>
          <a:endParaRPr lang="en-US"/>
        </a:p>
      </dgm:t>
    </dgm:pt>
    <dgm:pt modelId="{BEA78499-5B59-496C-B41D-990C296D32F2}" type="sibTrans" cxnId="{8ACF9063-9FA5-4B24-B622-8395CFFEFE3B}">
      <dgm:prSet/>
      <dgm:spPr/>
      <dgm:t>
        <a:bodyPr/>
        <a:lstStyle/>
        <a:p>
          <a:endParaRPr lang="en-US"/>
        </a:p>
      </dgm:t>
    </dgm:pt>
    <dgm:pt modelId="{C57A475D-B17F-4F82-9A05-DDF4E9D11F2E}" type="pres">
      <dgm:prSet presAssocID="{CACA0966-0B11-4CE4-9E3C-9AB150C443D9}" presName="linearFlow" presStyleCnt="0">
        <dgm:presLayoutVars>
          <dgm:dir/>
          <dgm:animLvl val="lvl"/>
          <dgm:resizeHandles val="exact"/>
        </dgm:presLayoutVars>
      </dgm:prSet>
      <dgm:spPr/>
    </dgm:pt>
    <dgm:pt modelId="{6208808D-E9BE-4302-A110-900FB746FC17}" type="pres">
      <dgm:prSet presAssocID="{E3EBE3AF-8F51-4971-B66C-C9B7AB6E3F8D}" presName="composite" presStyleCnt="0"/>
      <dgm:spPr/>
    </dgm:pt>
    <dgm:pt modelId="{010C6727-0C48-4E2C-9D93-0ED3B4E8976A}" type="pres">
      <dgm:prSet presAssocID="{E3EBE3AF-8F51-4971-B66C-C9B7AB6E3F8D}" presName="parentText" presStyleLbl="alignNode1" presStyleIdx="0" presStyleCnt="3" custScaleX="123652" custScaleY="117378" custLinFactNeighborX="-4659" custLinFactNeighborY="-10962">
        <dgm:presLayoutVars>
          <dgm:chMax val="1"/>
          <dgm:bulletEnabled val="1"/>
        </dgm:presLayoutVars>
      </dgm:prSet>
      <dgm:spPr/>
    </dgm:pt>
    <dgm:pt modelId="{2D1601C5-BEC5-42F7-9BFA-23456AFF7B8D}" type="pres">
      <dgm:prSet presAssocID="{E3EBE3AF-8F51-4971-B66C-C9B7AB6E3F8D}" presName="descendantText" presStyleLbl="alignAcc1" presStyleIdx="0" presStyleCnt="3" custScaleY="193464" custLinFactNeighborX="3029" custLinFactNeighborY="-855">
        <dgm:presLayoutVars>
          <dgm:bulletEnabled val="1"/>
        </dgm:presLayoutVars>
      </dgm:prSet>
      <dgm:spPr/>
    </dgm:pt>
    <dgm:pt modelId="{A136EC4A-389C-4EA9-9BEB-FD93BED4E68B}" type="pres">
      <dgm:prSet presAssocID="{21E53BA1-D4B1-4A7A-BB65-95D887278FAE}" presName="sp" presStyleCnt="0"/>
      <dgm:spPr/>
    </dgm:pt>
    <dgm:pt modelId="{2FA761D1-4523-462E-A86C-783FB3D322FF}" type="pres">
      <dgm:prSet presAssocID="{4023A36E-7FCD-424C-A857-C32A9CA5ED78}" presName="composite" presStyleCnt="0"/>
      <dgm:spPr/>
    </dgm:pt>
    <dgm:pt modelId="{9E84C6AF-9D7C-442C-A7E8-E910C0ABA658}" type="pres">
      <dgm:prSet presAssocID="{4023A36E-7FCD-424C-A857-C32A9CA5ED78}" presName="parentText" presStyleLbl="alignNode1" presStyleIdx="1" presStyleCnt="3" custScaleX="138884" custScaleY="142188" custLinFactNeighborX="-4659" custLinFactNeighborY="-17530">
        <dgm:presLayoutVars>
          <dgm:chMax val="1"/>
          <dgm:bulletEnabled val="1"/>
        </dgm:presLayoutVars>
      </dgm:prSet>
      <dgm:spPr/>
    </dgm:pt>
    <dgm:pt modelId="{A6BAA309-FEEC-4F19-B6C6-3FABA5A6732A}" type="pres">
      <dgm:prSet presAssocID="{4023A36E-7FCD-424C-A857-C32A9CA5ED78}" presName="descendantText" presStyleLbl="alignAcc1" presStyleIdx="1" presStyleCnt="3" custScaleY="234028" custLinFactNeighborX="3570" custLinFactNeighborY="2670">
        <dgm:presLayoutVars>
          <dgm:bulletEnabled val="1"/>
        </dgm:presLayoutVars>
      </dgm:prSet>
      <dgm:spPr/>
    </dgm:pt>
    <dgm:pt modelId="{92EAA86A-F756-444E-8E89-781219997EE1}" type="pres">
      <dgm:prSet presAssocID="{576701F3-7B7A-4042-A3CF-38DB84F24086}" presName="sp" presStyleCnt="0"/>
      <dgm:spPr/>
    </dgm:pt>
    <dgm:pt modelId="{AD1D3613-57F7-4726-894D-EDF3EEB20EE2}" type="pres">
      <dgm:prSet presAssocID="{A75E76AC-EE6F-4344-B6A0-16191E773EE1}" presName="composite" presStyleCnt="0"/>
      <dgm:spPr/>
    </dgm:pt>
    <dgm:pt modelId="{43E6BAB1-B844-4C20-8C4A-9E0126E08E79}" type="pres">
      <dgm:prSet presAssocID="{A75E76AC-EE6F-4344-B6A0-16191E773EE1}" presName="parentText" presStyleLbl="alignNode1" presStyleIdx="2" presStyleCnt="3" custScaleX="139413" custLinFactNeighborX="-6569" custLinFactNeighborY="-10116">
        <dgm:presLayoutVars>
          <dgm:chMax val="1"/>
          <dgm:bulletEnabled val="1"/>
        </dgm:presLayoutVars>
      </dgm:prSet>
      <dgm:spPr/>
    </dgm:pt>
    <dgm:pt modelId="{EAF5C45A-D0FA-47A8-85C9-9F667728C45C}" type="pres">
      <dgm:prSet presAssocID="{A75E76AC-EE6F-4344-B6A0-16191E773EE1}" presName="descendantText" presStyleLbl="alignAcc1" presStyleIdx="2" presStyleCnt="3" custScaleY="162846" custLinFactNeighborX="6373" custLinFactNeighborY="6117">
        <dgm:presLayoutVars>
          <dgm:bulletEnabled val="1"/>
        </dgm:presLayoutVars>
      </dgm:prSet>
      <dgm:spPr/>
    </dgm:pt>
  </dgm:ptLst>
  <dgm:cxnLst>
    <dgm:cxn modelId="{DB082703-EF78-436B-906A-D854DD7A604E}" type="presOf" srcId="{2118FB3C-9CD2-400A-8347-A6910662427C}" destId="{2D1601C5-BEC5-42F7-9BFA-23456AFF7B8D}" srcOrd="0" destOrd="3" presId="urn:microsoft.com/office/officeart/2005/8/layout/chevron2"/>
    <dgm:cxn modelId="{3BF17611-058B-4063-84A1-79587952DBCD}" type="presOf" srcId="{CACA0966-0B11-4CE4-9E3C-9AB150C443D9}" destId="{C57A475D-B17F-4F82-9A05-DDF4E9D11F2E}" srcOrd="0" destOrd="0" presId="urn:microsoft.com/office/officeart/2005/8/layout/chevron2"/>
    <dgm:cxn modelId="{0D3B8111-DD6A-450C-A7C0-799387FD4466}" type="presOf" srcId="{AA0A9FCD-E7D7-457A-B61E-9C1E993BEB5D}" destId="{2D1601C5-BEC5-42F7-9BFA-23456AFF7B8D}" srcOrd="0" destOrd="6" presId="urn:microsoft.com/office/officeart/2005/8/layout/chevron2"/>
    <dgm:cxn modelId="{79146E13-391E-486F-9420-5A1370B466B0}" type="presOf" srcId="{A56CBCA5-65F7-42D0-A7D3-99C6FF609E4B}" destId="{A6BAA309-FEEC-4F19-B6C6-3FABA5A6732A}" srcOrd="0" destOrd="0" presId="urn:microsoft.com/office/officeart/2005/8/layout/chevron2"/>
    <dgm:cxn modelId="{9D080C15-DCC7-4982-B3D5-807E09004C73}" type="presOf" srcId="{789DEB51-C70D-4429-B6A9-024F80E52D00}" destId="{A6BAA309-FEEC-4F19-B6C6-3FABA5A6732A}" srcOrd="0" destOrd="8" presId="urn:microsoft.com/office/officeart/2005/8/layout/chevron2"/>
    <dgm:cxn modelId="{EDC15B1F-7612-4A31-ADCB-CC60FDE51443}" srcId="{4023A36E-7FCD-424C-A857-C32A9CA5ED78}" destId="{F7F005FF-37AD-40C0-98A2-83B84600A95B}" srcOrd="4" destOrd="0" parTransId="{5B467765-B27E-4F19-8D5C-6277767E0E3A}" sibTransId="{CA21F385-F6C9-4878-AC35-13B7DE9EE429}"/>
    <dgm:cxn modelId="{40282421-1DE6-4AC2-A71A-02A990C75E98}" type="presOf" srcId="{452EF6EE-F8A2-4AC4-81FF-6DFDDC926612}" destId="{A6BAA309-FEEC-4F19-B6C6-3FABA5A6732A}" srcOrd="0" destOrd="1" presId="urn:microsoft.com/office/officeart/2005/8/layout/chevron2"/>
    <dgm:cxn modelId="{954E1B24-A577-4892-A0FD-90E0040F6912}" srcId="{4023A36E-7FCD-424C-A857-C32A9CA5ED78}" destId="{D2E442C8-3D5C-48A0-8D3E-BEF531A4B81D}" srcOrd="6" destOrd="0" parTransId="{8FF639C4-D3DC-4463-A06F-BF9CD53386FA}" sibTransId="{A2DC3146-25ED-41C8-81C8-5E8401187A94}"/>
    <dgm:cxn modelId="{D0274029-1D0A-4020-8733-16E57C43DEE4}" srcId="{A75E76AC-EE6F-4344-B6A0-16191E773EE1}" destId="{1D41EDA8-F89C-4320-A02A-D8E4AD99B4C1}" srcOrd="3" destOrd="0" parTransId="{77EC39EA-6F41-4397-99CF-8822350658CF}" sibTransId="{30C84099-2187-416A-AB40-E7BAF8DB1B34}"/>
    <dgm:cxn modelId="{FA600A2C-A97E-4EDD-ACEB-CF939FB96039}" type="presOf" srcId="{40F1A4B8-78F9-4943-B588-D84D61709B8E}" destId="{2D1601C5-BEC5-42F7-9BFA-23456AFF7B8D}" srcOrd="0" destOrd="2" presId="urn:microsoft.com/office/officeart/2005/8/layout/chevron2"/>
    <dgm:cxn modelId="{3C065232-6E82-409F-BD3B-F181C74C44B9}" srcId="{CACA0966-0B11-4CE4-9E3C-9AB150C443D9}" destId="{4023A36E-7FCD-424C-A857-C32A9CA5ED78}" srcOrd="1" destOrd="0" parTransId="{2245218C-0A0B-4094-82F1-0B0B2A8146AC}" sibTransId="{576701F3-7B7A-4042-A3CF-38DB84F24086}"/>
    <dgm:cxn modelId="{43325737-961B-44C0-BC24-E95F6B207E40}" srcId="{E3EBE3AF-8F51-4971-B66C-C9B7AB6E3F8D}" destId="{843EA715-48C5-4061-A396-2870AB73E9A5}" srcOrd="1" destOrd="0" parTransId="{F8549B49-D034-45D6-993B-C08A1A7126C9}" sibTransId="{2F63AF9E-72C1-4281-BFAD-04A834EA9BA0}"/>
    <dgm:cxn modelId="{E350973C-5EA7-4FF6-914A-B59E6C88A39D}" srcId="{4023A36E-7FCD-424C-A857-C32A9CA5ED78}" destId="{BA5400B4-50A2-418E-B43B-F891D9D32FF1}" srcOrd="5" destOrd="0" parTransId="{D160F01E-7386-4CF6-A2F6-E68B1D408222}" sibTransId="{1220D264-7007-443A-BEA1-BF5F5B009E41}"/>
    <dgm:cxn modelId="{D74A693E-AA62-4307-9246-746DB9EC64FA}" srcId="{4023A36E-7FCD-424C-A857-C32A9CA5ED78}" destId="{A56CBCA5-65F7-42D0-A7D3-99C6FF609E4B}" srcOrd="0" destOrd="0" parTransId="{E4CCFE61-E9D0-459C-B19A-EFB32670FDC3}" sibTransId="{9C75BF02-3FDC-4724-BCD5-160FC62C946F}"/>
    <dgm:cxn modelId="{0BEF0D5B-D294-4F8C-B845-06A8A1CA4DB3}" srcId="{E3EBE3AF-8F51-4971-B66C-C9B7AB6E3F8D}" destId="{6F6EA897-0E3D-449B-9640-55C34C915929}" srcOrd="0" destOrd="0" parTransId="{1D606285-02F6-4355-88BB-8DF4FF75DD97}" sibTransId="{F1A83C63-56D6-4C52-90CE-B0C690ABBA97}"/>
    <dgm:cxn modelId="{8ACF9063-9FA5-4B24-B622-8395CFFEFE3B}" srcId="{A75E76AC-EE6F-4344-B6A0-16191E773EE1}" destId="{209010EC-081A-4B1E-BC5C-0F51910AC5CC}" srcOrd="4" destOrd="0" parTransId="{517C140D-0907-4145-9FCA-1FCE3BB2A0FD}" sibTransId="{BEA78499-5B59-496C-B41D-990C296D32F2}"/>
    <dgm:cxn modelId="{E3B48669-E7BF-4431-B8DD-1677E0ECDED3}" type="presOf" srcId="{E4084FDF-594C-413B-9D3F-9E438AC18E3B}" destId="{2D1601C5-BEC5-42F7-9BFA-23456AFF7B8D}" srcOrd="0" destOrd="4" presId="urn:microsoft.com/office/officeart/2005/8/layout/chevron2"/>
    <dgm:cxn modelId="{EFD04D53-E3CA-42DB-A970-D4F437C41023}" srcId="{E3EBE3AF-8F51-4971-B66C-C9B7AB6E3F8D}" destId="{E4084FDF-594C-413B-9D3F-9E438AC18E3B}" srcOrd="4" destOrd="0" parTransId="{04E2C9E6-C9BB-4D21-B11B-6FFED78EE260}" sibTransId="{2CA8C7F6-B696-411F-A615-0A22A49A710F}"/>
    <dgm:cxn modelId="{CF163A74-21BA-4C42-8BA6-3A1A8C532F26}" type="presOf" srcId="{843EA715-48C5-4061-A396-2870AB73E9A5}" destId="{2D1601C5-BEC5-42F7-9BFA-23456AFF7B8D}" srcOrd="0" destOrd="1" presId="urn:microsoft.com/office/officeart/2005/8/layout/chevron2"/>
    <dgm:cxn modelId="{B97D3655-4F01-4F2B-B456-68D6CF8B6E6C}" type="presOf" srcId="{7A3483C8-C8B8-446D-BBF2-5C4004948787}" destId="{A6BAA309-FEEC-4F19-B6C6-3FABA5A6732A}" srcOrd="0" destOrd="7" presId="urn:microsoft.com/office/officeart/2005/8/layout/chevron2"/>
    <dgm:cxn modelId="{ED0E0D77-BEB5-4AAD-A406-05CDC5407CA6}" type="presOf" srcId="{E5376B4A-DAE4-4BA5-938C-7962E08D0E29}" destId="{A6BAA309-FEEC-4F19-B6C6-3FABA5A6732A}" srcOrd="0" destOrd="3" presId="urn:microsoft.com/office/officeart/2005/8/layout/chevron2"/>
    <dgm:cxn modelId="{568D8C58-0FF5-4A73-B144-FA6E0B576C4C}" srcId="{A75E76AC-EE6F-4344-B6A0-16191E773EE1}" destId="{412515A5-F248-45E9-B727-6F5E2D565E67}" srcOrd="0" destOrd="0" parTransId="{62BB92E7-3C66-4033-9385-87DBEB45452F}" sibTransId="{E85114F8-7E90-4CED-95FF-E38523366477}"/>
    <dgm:cxn modelId="{FADB6F59-083A-493E-8FEA-BB08A339433E}" srcId="{4023A36E-7FCD-424C-A857-C32A9CA5ED78}" destId="{E5376B4A-DAE4-4BA5-938C-7962E08D0E29}" srcOrd="3" destOrd="0" parTransId="{BDD19F8D-849B-42B7-B38E-8AB426F47663}" sibTransId="{80A9DAF2-58DE-49D1-BEF6-0199AA186F52}"/>
    <dgm:cxn modelId="{5D60F184-B01B-4669-BA3D-3DE445150054}" srcId="{A75E76AC-EE6F-4344-B6A0-16191E773EE1}" destId="{CD82ED5E-7F55-4CC3-AC47-D6EB31CEAEF1}" srcOrd="2" destOrd="0" parTransId="{B0958692-5D5E-4F27-A1EF-9593329F63DC}" sibTransId="{107B93A5-995E-49D0-A3E1-B8538CC1DAD9}"/>
    <dgm:cxn modelId="{BAF2EE8A-FB77-48F7-ABB2-27F85EB253DD}" srcId="{4023A36E-7FCD-424C-A857-C32A9CA5ED78}" destId="{7A3483C8-C8B8-446D-BBF2-5C4004948787}" srcOrd="7" destOrd="0" parTransId="{7F35FFA8-3F17-4EEC-A3E6-5596FBFC2FE9}" sibTransId="{E10886FB-F17C-4BF2-AEFA-7D2EC12410ED}"/>
    <dgm:cxn modelId="{4E8A108C-2738-43F0-BE5F-ABC9EA6398B1}" type="presOf" srcId="{4023A36E-7FCD-424C-A857-C32A9CA5ED78}" destId="{9E84C6AF-9D7C-442C-A7E8-E910C0ABA658}" srcOrd="0" destOrd="0" presId="urn:microsoft.com/office/officeart/2005/8/layout/chevron2"/>
    <dgm:cxn modelId="{81DF4A90-CB16-43DE-B554-A035755FCEFC}" type="presOf" srcId="{BA5400B4-50A2-418E-B43B-F891D9D32FF1}" destId="{A6BAA309-FEEC-4F19-B6C6-3FABA5A6732A}" srcOrd="0" destOrd="5" presId="urn:microsoft.com/office/officeart/2005/8/layout/chevron2"/>
    <dgm:cxn modelId="{C2FABA9A-3128-41FB-B481-BC3D0E0FB466}" srcId="{4023A36E-7FCD-424C-A857-C32A9CA5ED78}" destId="{8E632BEB-2FD4-4E2A-B17C-9AEB363B2D20}" srcOrd="2" destOrd="0" parTransId="{CE828066-869B-450D-B4BD-805DA8C1516F}" sibTransId="{CC4F450E-2118-4AA8-8D61-5BF9F5523F0D}"/>
    <dgm:cxn modelId="{69328F9F-5337-4A6D-86FD-CAA0C05CF5FA}" type="presOf" srcId="{E3EBE3AF-8F51-4971-B66C-C9B7AB6E3F8D}" destId="{010C6727-0C48-4E2C-9D93-0ED3B4E8976A}" srcOrd="0" destOrd="0" presId="urn:microsoft.com/office/officeart/2005/8/layout/chevron2"/>
    <dgm:cxn modelId="{D46A00A4-B21D-4B8A-9076-C6C4A4416896}" srcId="{4023A36E-7FCD-424C-A857-C32A9CA5ED78}" destId="{452EF6EE-F8A2-4AC4-81FF-6DFDDC926612}" srcOrd="1" destOrd="0" parTransId="{62F25440-87A7-4585-BDEC-05E7ECBB8B62}" sibTransId="{52A2F569-148F-4F6A-A3D6-E8B617C7C128}"/>
    <dgm:cxn modelId="{208311A5-3178-4C64-8945-65F10249AA12}" srcId="{A75E76AC-EE6F-4344-B6A0-16191E773EE1}" destId="{5EF6FD6F-449D-4CB7-A08F-E990FD2F7F90}" srcOrd="1" destOrd="0" parTransId="{D2503E21-9DA7-4FAC-BB6D-18CB79FEA0DD}" sibTransId="{6E9A156B-419D-48D8-8D74-0E7287EFE510}"/>
    <dgm:cxn modelId="{47A982A6-2EA9-4735-B281-0CEF3B5C2B23}" srcId="{CACA0966-0B11-4CE4-9E3C-9AB150C443D9}" destId="{A75E76AC-EE6F-4344-B6A0-16191E773EE1}" srcOrd="2" destOrd="0" parTransId="{A6DD9E16-6F61-4B10-ABF6-A94791F933F1}" sibTransId="{4F7D9188-1A49-4A35-B5F3-25269934FC8D}"/>
    <dgm:cxn modelId="{6887F9A8-74A7-424C-A6D6-B50C86599242}" srcId="{E3EBE3AF-8F51-4971-B66C-C9B7AB6E3F8D}" destId="{2118FB3C-9CD2-400A-8347-A6910662427C}" srcOrd="3" destOrd="0" parTransId="{ED3D5058-F984-4050-84FA-22BDEBB5BDAA}" sibTransId="{030B53F6-EDCF-438E-B44F-838897D7F068}"/>
    <dgm:cxn modelId="{9E4681AD-8777-499B-AE09-C6B3BFB7B699}" srcId="{CACA0966-0B11-4CE4-9E3C-9AB150C443D9}" destId="{E3EBE3AF-8F51-4971-B66C-C9B7AB6E3F8D}" srcOrd="0" destOrd="0" parTransId="{2EEBFA02-F409-4536-A1F5-1E175738D8BB}" sibTransId="{21E53BA1-D4B1-4A7A-BB65-95D887278FAE}"/>
    <dgm:cxn modelId="{26E6C3B4-536A-4E9E-8F76-36D4FFF2DD2C}" srcId="{E3EBE3AF-8F51-4971-B66C-C9B7AB6E3F8D}" destId="{710C7D3A-5767-4CA8-846F-A31250F18D83}" srcOrd="5" destOrd="0" parTransId="{86F20250-7D0D-4094-826D-6717DD2DA1AF}" sibTransId="{4FCC4836-0259-43D9-B144-D06C22B05F19}"/>
    <dgm:cxn modelId="{A2FC16B5-49C0-48D5-BCB8-4D0E34E6BC57}" srcId="{E3EBE3AF-8F51-4971-B66C-C9B7AB6E3F8D}" destId="{AA0A9FCD-E7D7-457A-B61E-9C1E993BEB5D}" srcOrd="6" destOrd="0" parTransId="{9B817AFD-B0D5-4FD9-9CE1-9FFCE9CD8961}" sibTransId="{84A97800-CEA1-47A3-B3FF-4760DB9ABAA2}"/>
    <dgm:cxn modelId="{CD2C6BB6-5CCE-493B-84CD-834EF77496FB}" type="presOf" srcId="{5EF6FD6F-449D-4CB7-A08F-E990FD2F7F90}" destId="{EAF5C45A-D0FA-47A8-85C9-9F667728C45C}" srcOrd="0" destOrd="1" presId="urn:microsoft.com/office/officeart/2005/8/layout/chevron2"/>
    <dgm:cxn modelId="{D7FE14C0-6487-4314-8903-75EFC7664411}" srcId="{4023A36E-7FCD-424C-A857-C32A9CA5ED78}" destId="{789DEB51-C70D-4429-B6A9-024F80E52D00}" srcOrd="8" destOrd="0" parTransId="{48CB21E8-3318-46BD-8E57-3D2C82B282DD}" sibTransId="{24C71768-B889-4969-BCB6-A598570CD0F9}"/>
    <dgm:cxn modelId="{EEFBEBC5-55C5-4866-B842-5503EC70526B}" type="presOf" srcId="{8E632BEB-2FD4-4E2A-B17C-9AEB363B2D20}" destId="{A6BAA309-FEEC-4F19-B6C6-3FABA5A6732A}" srcOrd="0" destOrd="2" presId="urn:microsoft.com/office/officeart/2005/8/layout/chevron2"/>
    <dgm:cxn modelId="{13C136CA-8907-4DBF-B2E5-052027D02920}" type="presOf" srcId="{D2E442C8-3D5C-48A0-8D3E-BEF531A4B81D}" destId="{A6BAA309-FEEC-4F19-B6C6-3FABA5A6732A}" srcOrd="0" destOrd="6" presId="urn:microsoft.com/office/officeart/2005/8/layout/chevron2"/>
    <dgm:cxn modelId="{F74AC8CD-FDD3-444A-BD0D-0CD36C90D9C5}" type="presOf" srcId="{710C7D3A-5767-4CA8-846F-A31250F18D83}" destId="{2D1601C5-BEC5-42F7-9BFA-23456AFF7B8D}" srcOrd="0" destOrd="5" presId="urn:microsoft.com/office/officeart/2005/8/layout/chevron2"/>
    <dgm:cxn modelId="{FE8BB9D0-54E5-4185-AA17-595DF9A567F1}" type="presOf" srcId="{F7F005FF-37AD-40C0-98A2-83B84600A95B}" destId="{A6BAA309-FEEC-4F19-B6C6-3FABA5A6732A}" srcOrd="0" destOrd="4" presId="urn:microsoft.com/office/officeart/2005/8/layout/chevron2"/>
    <dgm:cxn modelId="{911234D2-0C05-4C87-8A99-2DFA31A634C0}" type="presOf" srcId="{CD82ED5E-7F55-4CC3-AC47-D6EB31CEAEF1}" destId="{EAF5C45A-D0FA-47A8-85C9-9F667728C45C}" srcOrd="0" destOrd="2" presId="urn:microsoft.com/office/officeart/2005/8/layout/chevron2"/>
    <dgm:cxn modelId="{009805D5-B79A-4EFC-9F7F-2E85572ADEC6}" srcId="{E3EBE3AF-8F51-4971-B66C-C9B7AB6E3F8D}" destId="{40F1A4B8-78F9-4943-B588-D84D61709B8E}" srcOrd="2" destOrd="0" parTransId="{B36A4114-726F-4F50-84A1-A9CEAAB5963F}" sibTransId="{38F81F51-012D-4DF1-ADE4-BE069BF74866}"/>
    <dgm:cxn modelId="{7F5FD1E0-0A5D-403D-883C-C60527D37DBB}" type="presOf" srcId="{6F6EA897-0E3D-449B-9640-55C34C915929}" destId="{2D1601C5-BEC5-42F7-9BFA-23456AFF7B8D}" srcOrd="0" destOrd="0" presId="urn:microsoft.com/office/officeart/2005/8/layout/chevron2"/>
    <dgm:cxn modelId="{7C516BE1-AE3D-44CE-ACF6-0704368EF7F3}" type="presOf" srcId="{412515A5-F248-45E9-B727-6F5E2D565E67}" destId="{EAF5C45A-D0FA-47A8-85C9-9F667728C45C}" srcOrd="0" destOrd="0" presId="urn:microsoft.com/office/officeart/2005/8/layout/chevron2"/>
    <dgm:cxn modelId="{548432E4-451B-478E-BFC9-099029DBFC51}" type="presOf" srcId="{A75E76AC-EE6F-4344-B6A0-16191E773EE1}" destId="{43E6BAB1-B844-4C20-8C4A-9E0126E08E79}" srcOrd="0" destOrd="0" presId="urn:microsoft.com/office/officeart/2005/8/layout/chevron2"/>
    <dgm:cxn modelId="{29D545E6-F6A7-43F6-B5A0-CB2B40FCB940}" type="presOf" srcId="{1D41EDA8-F89C-4320-A02A-D8E4AD99B4C1}" destId="{EAF5C45A-D0FA-47A8-85C9-9F667728C45C}" srcOrd="0" destOrd="3" presId="urn:microsoft.com/office/officeart/2005/8/layout/chevron2"/>
    <dgm:cxn modelId="{1B90BDE9-7DAB-4C84-8580-5938FAA97A22}" type="presOf" srcId="{209010EC-081A-4B1E-BC5C-0F51910AC5CC}" destId="{EAF5C45A-D0FA-47A8-85C9-9F667728C45C}" srcOrd="0" destOrd="4" presId="urn:microsoft.com/office/officeart/2005/8/layout/chevron2"/>
    <dgm:cxn modelId="{87EE7DC0-B41B-456D-A93F-10D64B220F33}" type="presParOf" srcId="{C57A475D-B17F-4F82-9A05-DDF4E9D11F2E}" destId="{6208808D-E9BE-4302-A110-900FB746FC17}" srcOrd="0" destOrd="0" presId="urn:microsoft.com/office/officeart/2005/8/layout/chevron2"/>
    <dgm:cxn modelId="{999AF628-3FDC-49BE-AA27-6B3C330161EB}" type="presParOf" srcId="{6208808D-E9BE-4302-A110-900FB746FC17}" destId="{010C6727-0C48-4E2C-9D93-0ED3B4E8976A}" srcOrd="0" destOrd="0" presId="urn:microsoft.com/office/officeart/2005/8/layout/chevron2"/>
    <dgm:cxn modelId="{AA4D4FAB-5353-4D3E-BEDB-1C1E4AA22364}" type="presParOf" srcId="{6208808D-E9BE-4302-A110-900FB746FC17}" destId="{2D1601C5-BEC5-42F7-9BFA-23456AFF7B8D}" srcOrd="1" destOrd="0" presId="urn:microsoft.com/office/officeart/2005/8/layout/chevron2"/>
    <dgm:cxn modelId="{00BEE6FC-8CA0-402D-88DA-837773ED1E53}" type="presParOf" srcId="{C57A475D-B17F-4F82-9A05-DDF4E9D11F2E}" destId="{A136EC4A-389C-4EA9-9BEB-FD93BED4E68B}" srcOrd="1" destOrd="0" presId="urn:microsoft.com/office/officeart/2005/8/layout/chevron2"/>
    <dgm:cxn modelId="{7B3CE4E4-3001-415C-9A9C-6D1539BCCBBD}" type="presParOf" srcId="{C57A475D-B17F-4F82-9A05-DDF4E9D11F2E}" destId="{2FA761D1-4523-462E-A86C-783FB3D322FF}" srcOrd="2" destOrd="0" presId="urn:microsoft.com/office/officeart/2005/8/layout/chevron2"/>
    <dgm:cxn modelId="{D96D9315-4688-4CC2-9C84-F9CA43640968}" type="presParOf" srcId="{2FA761D1-4523-462E-A86C-783FB3D322FF}" destId="{9E84C6AF-9D7C-442C-A7E8-E910C0ABA658}" srcOrd="0" destOrd="0" presId="urn:microsoft.com/office/officeart/2005/8/layout/chevron2"/>
    <dgm:cxn modelId="{3411FB4B-A05E-451B-9E0F-ED7D76975AB8}" type="presParOf" srcId="{2FA761D1-4523-462E-A86C-783FB3D322FF}" destId="{A6BAA309-FEEC-4F19-B6C6-3FABA5A6732A}" srcOrd="1" destOrd="0" presId="urn:microsoft.com/office/officeart/2005/8/layout/chevron2"/>
    <dgm:cxn modelId="{5B29155B-4D03-4DFD-82C8-7FA93B34FC2A}" type="presParOf" srcId="{C57A475D-B17F-4F82-9A05-DDF4E9D11F2E}" destId="{92EAA86A-F756-444E-8E89-781219997EE1}" srcOrd="3" destOrd="0" presId="urn:microsoft.com/office/officeart/2005/8/layout/chevron2"/>
    <dgm:cxn modelId="{036145F8-0557-4AFA-9863-39862FC5EB7B}" type="presParOf" srcId="{C57A475D-B17F-4F82-9A05-DDF4E9D11F2E}" destId="{AD1D3613-57F7-4726-894D-EDF3EEB20EE2}" srcOrd="4" destOrd="0" presId="urn:microsoft.com/office/officeart/2005/8/layout/chevron2"/>
    <dgm:cxn modelId="{DF76927F-8752-4EE9-85A6-9651D7B9ABB2}" type="presParOf" srcId="{AD1D3613-57F7-4726-894D-EDF3EEB20EE2}" destId="{43E6BAB1-B844-4C20-8C4A-9E0126E08E79}" srcOrd="0" destOrd="0" presId="urn:microsoft.com/office/officeart/2005/8/layout/chevron2"/>
    <dgm:cxn modelId="{9800D003-FA4B-4501-984A-2CBE75D2A480}" type="presParOf" srcId="{AD1D3613-57F7-4726-894D-EDF3EEB20EE2}" destId="{EAF5C45A-D0FA-47A8-85C9-9F667728C4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C6727-0C48-4E2C-9D93-0ED3B4E8976A}">
      <dsp:nvSpPr>
        <dsp:cNvPr id="0" name=""/>
        <dsp:cNvSpPr/>
      </dsp:nvSpPr>
      <dsp:spPr>
        <a:xfrm rot="5400000">
          <a:off x="142565" y="409978"/>
          <a:ext cx="1774442" cy="13085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Academic/ Career Development</a:t>
          </a:r>
        </a:p>
      </dsp:txBody>
      <dsp:txXfrm rot="-5400000">
        <a:off x="375536" y="831259"/>
        <a:ext cx="1308501" cy="465941"/>
      </dsp:txXfrm>
    </dsp:sp>
    <dsp:sp modelId="{2D1601C5-BEC5-42F7-9BFA-23456AFF7B8D}">
      <dsp:nvSpPr>
        <dsp:cNvPr id="0" name=""/>
        <dsp:cNvSpPr/>
      </dsp:nvSpPr>
      <dsp:spPr>
        <a:xfrm rot="5400000">
          <a:off x="5745173" y="-3839905"/>
          <a:ext cx="1901028" cy="9593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Literacy Based Classroom Guidance Lessons </a:t>
          </a:r>
          <a:endParaRPr lang="en-US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Student Success Plan- Retained students, overaged students, lowest 30% students </a:t>
          </a:r>
          <a:endParaRPr lang="en-US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College themed Honor Roll Assemblies</a:t>
          </a:r>
          <a:endParaRPr lang="en-US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Testing Incentive Program and Testing Thursdays on Morning Announcements </a:t>
          </a:r>
          <a:endParaRPr lang="en-US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National Elementary Honor Society</a:t>
          </a:r>
          <a:endParaRPr lang="en-US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Career Days/Mock Interviews</a:t>
          </a:r>
          <a:endParaRPr lang="en-US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1" kern="1200" dirty="0">
              <a:latin typeface="Trebuchet MS" panose="020B0603020202020204" pitchFamily="34" charset="0"/>
            </a:rPr>
            <a:t>College Bulletin Board Project/College Tours for Upper Elementary (Grades 3-5</a:t>
          </a:r>
          <a:r>
            <a:rPr lang="en-US" sz="1400" i="1" kern="1200" dirty="0"/>
            <a:t>)</a:t>
          </a:r>
          <a:endParaRPr lang="en-US" sz="1400" kern="1200" dirty="0"/>
        </a:p>
      </dsp:txBody>
      <dsp:txXfrm rot="-5400000">
        <a:off x="1898792" y="99277"/>
        <a:ext cx="9500991" cy="1715426"/>
      </dsp:txXfrm>
    </dsp:sp>
    <dsp:sp modelId="{9E84C6AF-9D7C-442C-A7E8-E910C0ABA658}">
      <dsp:nvSpPr>
        <dsp:cNvPr id="0" name=""/>
        <dsp:cNvSpPr/>
      </dsp:nvSpPr>
      <dsp:spPr>
        <a:xfrm rot="5400000">
          <a:off x="35628" y="2400634"/>
          <a:ext cx="2149503" cy="1469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Social/Emotional Development</a:t>
          </a:r>
        </a:p>
      </dsp:txBody>
      <dsp:txXfrm rot="-5400000">
        <a:off x="375536" y="2795572"/>
        <a:ext cx="1469689" cy="679814"/>
      </dsp:txXfrm>
    </dsp:sp>
    <dsp:sp modelId="{A6BAA309-FEEC-4F19-B6C6-3FABA5A6732A}">
      <dsp:nvSpPr>
        <dsp:cNvPr id="0" name=""/>
        <dsp:cNvSpPr/>
      </dsp:nvSpPr>
      <dsp:spPr>
        <a:xfrm rot="5400000">
          <a:off x="5678373" y="-1634727"/>
          <a:ext cx="2299621" cy="9593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i="0" kern="1200" dirty="0">
              <a:latin typeface="Trebuchet MS" panose="020B0603020202020204" pitchFamily="34" charset="0"/>
            </a:rPr>
            <a:t>Aggression Replacement Training  and </a:t>
          </a:r>
          <a:r>
            <a:rPr lang="en-US" sz="1600" b="0" i="0" kern="1200" dirty="0">
              <a:latin typeface="Trebuchet MS" panose="020B0603020202020204" pitchFamily="34" charset="0"/>
            </a:rPr>
            <a:t>Zoo U Program</a:t>
          </a:r>
          <a:endParaRPr lang="en-US" sz="1600" i="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Sports Camp with school Social Worker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Mindfulness during Classroom Guidance Lessons and Yoga Sessions during recess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Birthday Celebrations for students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School Wide Initiatives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Check In Check Out Program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Trauma Informed Classrooms- Morning Meeting, Cool Down Corner, Cooperative learning, </a:t>
          </a:r>
          <a:r>
            <a:rPr lang="en-US" sz="1600" b="0" i="0" kern="1200" dirty="0" err="1">
              <a:latin typeface="Trebuchet MS" panose="020B0603020202020204" pitchFamily="34" charset="0"/>
            </a:rPr>
            <a:t>etc</a:t>
          </a:r>
          <a:endParaRPr lang="en-US" sz="1600" b="0" i="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0" kern="1200" dirty="0">
              <a:latin typeface="Trebuchet MS" panose="020B0603020202020204" pitchFamily="34" charset="0"/>
            </a:rPr>
            <a:t>Restorative Class Meeting/Mediation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endParaRPr lang="en-US" sz="1000" kern="1200" dirty="0"/>
        </a:p>
      </dsp:txBody>
      <dsp:txXfrm rot="-5400000">
        <a:off x="2031288" y="2124616"/>
        <a:ext cx="9481534" cy="2075105"/>
      </dsp:txXfrm>
    </dsp:sp>
    <dsp:sp modelId="{43E6BAB1-B844-4C20-8C4A-9E0126E08E79}">
      <dsp:nvSpPr>
        <dsp:cNvPr id="0" name=""/>
        <dsp:cNvSpPr/>
      </dsp:nvSpPr>
      <dsp:spPr>
        <a:xfrm rot="5400000">
          <a:off x="337101" y="4518258"/>
          <a:ext cx="1511733" cy="147528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Attendance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and Parental Involvement</a:t>
          </a:r>
        </a:p>
      </dsp:txBody>
      <dsp:txXfrm rot="-5400000">
        <a:off x="355325" y="5237677"/>
        <a:ext cx="1475286" cy="36447"/>
      </dsp:txXfrm>
    </dsp:sp>
    <dsp:sp modelId="{EAF5C45A-D0FA-47A8-85C9-9F667728C45C}">
      <dsp:nvSpPr>
        <dsp:cNvPr id="0" name=""/>
        <dsp:cNvSpPr/>
      </dsp:nvSpPr>
      <dsp:spPr>
        <a:xfrm rot="5400000">
          <a:off x="6113238" y="407487"/>
          <a:ext cx="1600168" cy="9593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1" kern="1200" dirty="0">
              <a:latin typeface="Trebuchet MS" panose="020B0603020202020204" pitchFamily="34" charset="0"/>
            </a:rPr>
            <a:t>Check In Check Out Program</a:t>
          </a:r>
          <a:endParaRPr lang="en-US" sz="1600" b="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u="none" kern="1200" dirty="0">
              <a:latin typeface="Trebuchet MS" panose="020B0603020202020204" pitchFamily="34" charset="0"/>
            </a:rPr>
            <a:t>ACES/CGAS/Resiliency Assessment for Trauma Informed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kern="1200" dirty="0">
              <a:latin typeface="Trebuchet MS" panose="020B0603020202020204" pitchFamily="34" charset="0"/>
            </a:rPr>
            <a:t>Wake Up Calls</a:t>
          </a:r>
          <a:endParaRPr lang="en-US" sz="1600" b="0" u="none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1" kern="1200" dirty="0">
              <a:latin typeface="Trebuchet MS" panose="020B0603020202020204" pitchFamily="34" charset="0"/>
            </a:rPr>
            <a:t>Watch DOGS</a:t>
          </a:r>
          <a:endParaRPr lang="en-US" sz="1600" b="0" u="none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600" b="0" i="1" kern="1200" dirty="0">
              <a:latin typeface="Trebuchet MS" panose="020B0603020202020204" pitchFamily="34" charset="0"/>
            </a:rPr>
            <a:t>Parent Honor Roll Program </a:t>
          </a:r>
          <a:endParaRPr lang="en-US" sz="1600" b="0" u="none" kern="1200" dirty="0">
            <a:latin typeface="Trebuchet MS" panose="020B0603020202020204" pitchFamily="34" charset="0"/>
          </a:endParaRPr>
        </a:p>
      </dsp:txBody>
      <dsp:txXfrm rot="-5400000">
        <a:off x="2116426" y="4482413"/>
        <a:ext cx="9515678" cy="144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54462-5466-4725-BCFC-E31A04981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6B8EF-2246-4420-8C20-F6AEBF00C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63740-10F5-4FE9-A80A-8DF96D063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132C0-E56D-4091-A7EB-E0AE0C80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A00A6-528B-4158-9C12-19221826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2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FE60-5026-4043-A7A8-175D00C8A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74955-DA22-4F80-BDB7-95CCD7EEA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CE0F4-92DA-4EF5-ABCC-22CBD4B5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9F484-6D0D-49C3-B702-B62CF186A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BCA4A-8EBF-4AF9-A4DE-1A39020F8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07113B-EB9F-4177-BC57-613E1D57B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1A1E0-DE23-4291-BAA0-C39123CE9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3D2CA-192B-4945-871E-C59B14F8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2061A-1159-4AA1-A772-6815BCF0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35E91-CDD4-45E3-A653-E70A9601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3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DDE5-9A1A-4F7B-BE39-0344742D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88651-E5EA-4D39-B2CB-AB443E3EF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EA422-B403-436E-AA21-B1DE4090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C3600-02BC-45A7-8B9A-825ED02A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04C76-1AFD-4CD1-B397-0BCC3112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9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00AC-3D2F-47EB-8794-3CC1FB58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8C0E8-6F7A-4429-AB46-986FC39A5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57632-DB77-4219-B815-B9A8B2112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5311E-D146-44D3-A465-E4E5054B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F2F3C-095D-4939-BBEF-8AF6951B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9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05EA-0FE6-4968-B392-9BA5433F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8D60-E799-464F-B323-DF75612AB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A9F01-42EB-4485-B0A0-989BDCE9E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6F42F-3B78-4FAE-932A-18A45689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2F45C-19CF-49F6-B9B8-73AD8DD9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CA7E9-8A5F-4223-B4F9-8E93A2CB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796D3-9006-4606-9FD1-2EE69FA30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A8A39-3851-4AE5-B952-F67108FB3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B616B-F330-45B0-B88C-58E4D8DA6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88331-0171-4C16-9564-EB21D9BA7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ED3CB-6D6F-429D-A14A-62DA4E0A8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2D50B-C2D1-4F9E-A3C5-62AC9024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D4E654-D780-43E9-8BE2-6EBE72C8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CE864-1DC9-47B8-9282-A4A85254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A1CEF-8DAB-470C-B589-DF46D241F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1BA63A-67F4-4C47-9295-FEF59D9F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D3388-2398-4475-9611-78069DA9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F3A4B-DDD1-46D9-BF1B-4780DC5B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8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6C60FE-C7DF-4B56-B3B8-91B7FBA6A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3B6B91-0E4E-4F39-8218-DCA77E69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E3238-7109-4F32-81FD-9EAE60C9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1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F856E-F925-4ECF-AD52-EB5C9F6D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65033-DC10-4754-8BF4-3FD185476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90D33-42CA-4123-9BE4-F36EDC318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48BC6-DA31-4F73-9CCC-ADE0BBE58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82BB0-2DAD-4E56-88E5-BF74DDBB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A7458-3993-4033-AA80-DB6649C1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4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C6D9-B9AD-44BE-9F3A-BD399D63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51532-D56C-493B-8C15-0EAD03D81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69B94-E0E6-4C58-BDBD-97DA099C7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93B75-1221-4F9D-8D24-80E76C86A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64FCA-1D83-4314-96A9-5A5108DF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C3360-796C-4BB2-B03A-D8D75E6F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B6ADF7-F41C-48E0-91A3-29A88665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2A4AA-2F4E-4C28-9DC5-9EB22C2A5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631EB-1A7A-4322-91C0-1101DCA06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C2F81-7119-4BD1-87CE-306D177CE337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313D8-C891-43DB-A593-C39F823DC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34E72-5F04-46A7-9942-8B12F090D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3A12E-0962-430D-B78F-114CA8A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4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72E3AD-327E-46A0-95F8-83E3D9B4B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96"/>
            <a:ext cx="10515600" cy="781665"/>
          </a:xfrm>
        </p:spPr>
        <p:txBody>
          <a:bodyPr/>
          <a:lstStyle/>
          <a:p>
            <a:r>
              <a:rPr lang="en-US" dirty="0"/>
              <a:t>2018-2019 School Counseling Plan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3A8B5A5-DAC3-4759-A2F3-57331129AE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236036"/>
              </p:ext>
            </p:extLst>
          </p:nvPr>
        </p:nvGraphicFramePr>
        <p:xfrm>
          <a:off x="309716" y="678427"/>
          <a:ext cx="11710219" cy="6179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49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54CBE-DF50-4370-94C1-22730E060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779"/>
            <a:ext cx="10515600" cy="1325563"/>
          </a:xfrm>
        </p:spPr>
        <p:txBody>
          <a:bodyPr/>
          <a:lstStyle/>
          <a:p>
            <a:r>
              <a:rPr lang="en-US" b="1" u="sng" dirty="0"/>
              <a:t>Academic/Career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ABE25-AE09-4804-8978-FB0D3BBB2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342"/>
            <a:ext cx="10515600" cy="529287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Literacy Based Classroom Guidance Lessons </a:t>
            </a:r>
          </a:p>
          <a:p>
            <a:r>
              <a:rPr lang="en-US" dirty="0">
                <a:latin typeface="Trebuchet MS" panose="020B0603020202020204" pitchFamily="34" charset="0"/>
              </a:rPr>
              <a:t>Student Academic Success Plan (Retained students and overaged students)- Data Chats, Free Online Programs for extra practice and Study Skills and executive functioning training</a:t>
            </a:r>
          </a:p>
          <a:p>
            <a:r>
              <a:rPr lang="en-US" dirty="0">
                <a:latin typeface="Trebuchet MS" panose="020B0603020202020204" pitchFamily="34" charset="0"/>
              </a:rPr>
              <a:t>College themed Honor Roll Assemblies</a:t>
            </a:r>
          </a:p>
          <a:p>
            <a:r>
              <a:rPr lang="en-US" dirty="0">
                <a:latin typeface="Trebuchet MS" panose="020B0603020202020204" pitchFamily="34" charset="0"/>
              </a:rPr>
              <a:t>Testing Incentive Program ( Mondays) and Testing Strategies Thursdays on Morning Announcements </a:t>
            </a:r>
          </a:p>
          <a:p>
            <a:r>
              <a:rPr lang="en-US" dirty="0">
                <a:latin typeface="Trebuchet MS" panose="020B0603020202020204" pitchFamily="34" charset="0"/>
              </a:rPr>
              <a:t>National Elementary Honor Society with Mrs. Whittaker( Quarter 2-4)</a:t>
            </a:r>
          </a:p>
          <a:p>
            <a:r>
              <a:rPr lang="en-US" dirty="0">
                <a:latin typeface="Trebuchet MS" panose="020B0603020202020204" pitchFamily="34" charset="0"/>
              </a:rPr>
              <a:t>Career Days/Mock Interview Day( Retained students)</a:t>
            </a:r>
          </a:p>
          <a:p>
            <a:r>
              <a:rPr lang="en-US" dirty="0">
                <a:latin typeface="Trebuchet MS" panose="020B0603020202020204" pitchFamily="34" charset="0"/>
              </a:rPr>
              <a:t>Monthly College Bulletin Board Project</a:t>
            </a:r>
          </a:p>
          <a:p>
            <a:r>
              <a:rPr lang="en-US" dirty="0">
                <a:latin typeface="Trebuchet MS" panose="020B0603020202020204" pitchFamily="34" charset="0"/>
              </a:rPr>
              <a:t>College Tours for Upper Elementary (Local for Grades 3-4, Out of Town for Grade 5</a:t>
            </a:r>
            <a:r>
              <a:rPr lang="en-US" sz="2400" dirty="0">
                <a:latin typeface="Trebuchet MS" panose="020B0603020202020204" pitchFamily="34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0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50D2C-8A23-43FC-A59C-8F640AF1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7484"/>
            <a:ext cx="10515600" cy="1325563"/>
          </a:xfrm>
        </p:spPr>
        <p:txBody>
          <a:bodyPr/>
          <a:lstStyle/>
          <a:p>
            <a:r>
              <a:rPr lang="en-US" b="1" u="sng" dirty="0"/>
              <a:t>Social and Emotional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9A1D0-B210-4E8E-9314-83F1AEE1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638"/>
            <a:ext cx="11049000" cy="538316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rebuchet MS" panose="020B0603020202020204" pitchFamily="34" charset="0"/>
              </a:rPr>
              <a:t>Social Skills Training/ Lego Based Therapy Groups </a:t>
            </a:r>
          </a:p>
          <a:p>
            <a:r>
              <a:rPr lang="en-US" dirty="0">
                <a:latin typeface="Trebuchet MS" panose="020B0603020202020204" pitchFamily="34" charset="0"/>
              </a:rPr>
              <a:t>Zoo U Program and Progress Monitoring Tool</a:t>
            </a:r>
          </a:p>
          <a:p>
            <a:r>
              <a:rPr lang="en-US" dirty="0">
                <a:latin typeface="Trebuchet MS" panose="020B0603020202020204" pitchFamily="34" charset="0"/>
              </a:rPr>
              <a:t>Sports Camp with school Social Worker</a:t>
            </a:r>
          </a:p>
          <a:p>
            <a:r>
              <a:rPr lang="en-US" dirty="0">
                <a:latin typeface="Trebuchet MS" panose="020B0603020202020204" pitchFamily="34" charset="0"/>
              </a:rPr>
              <a:t>Mindfulness during Classroom Guidance Lessons and Yoga Classes during recess</a:t>
            </a:r>
          </a:p>
          <a:p>
            <a:r>
              <a:rPr lang="en-US" dirty="0">
                <a:latin typeface="Trebuchet MS" panose="020B0603020202020204" pitchFamily="34" charset="0"/>
              </a:rPr>
              <a:t>Monthly Birthday Cards and Student of the Month for Students</a:t>
            </a:r>
          </a:p>
          <a:p>
            <a:r>
              <a:rPr lang="en-US" dirty="0">
                <a:latin typeface="Trebuchet MS" panose="020B0603020202020204" pitchFamily="34" charset="0"/>
              </a:rPr>
              <a:t>School Wide Initiatives- Red Ribbon Week, Peace Week, Harvest Drive, No Name Calling Week, Be the One Campaign, etc.</a:t>
            </a:r>
          </a:p>
          <a:p>
            <a:r>
              <a:rPr lang="en-US" dirty="0">
                <a:latin typeface="Trebuchet MS" panose="020B0603020202020204" pitchFamily="34" charset="0"/>
              </a:rPr>
              <a:t>Weekly Check In Check Out Program and Behavior Data Chats </a:t>
            </a:r>
          </a:p>
          <a:p>
            <a:r>
              <a:rPr lang="en-US" dirty="0">
                <a:latin typeface="Trebuchet MS" panose="020B0603020202020204" pitchFamily="34" charset="0"/>
              </a:rPr>
              <a:t>Trauma Informed Classrooms- Morning Meeting, Cool Down Corner, Cooperative learning, </a:t>
            </a:r>
            <a:r>
              <a:rPr lang="en-US" dirty="0" err="1">
                <a:latin typeface="Trebuchet MS" panose="020B0603020202020204" pitchFamily="34" charset="0"/>
              </a:rPr>
              <a:t>etc</a:t>
            </a:r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Restorative Class Meeting/ Peer Mediation</a:t>
            </a:r>
          </a:p>
          <a:p>
            <a:r>
              <a:rPr lang="en-US" dirty="0">
                <a:latin typeface="Trebuchet MS" panose="020B0603020202020204" pitchFamily="34" charset="0"/>
              </a:rPr>
              <a:t>Behavior Observations and Intervention Plans</a:t>
            </a:r>
          </a:p>
          <a:p>
            <a:r>
              <a:rPr lang="en-US" dirty="0">
                <a:latin typeface="Trebuchet MS" panose="020B0603020202020204" pitchFamily="34" charset="0"/>
              </a:rPr>
              <a:t>Positive Discipline Tools for Teachers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4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0090-4919-43B2-A254-383680FC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and Parental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FD002-D2E8-43A2-8335-FB60F3D4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>
                <a:latin typeface="Trebuchet MS" panose="020B0603020202020204" pitchFamily="34" charset="0"/>
              </a:rPr>
              <a:t>Check In Check Out Program</a:t>
            </a:r>
            <a:endParaRPr lang="en-US" dirty="0">
              <a:latin typeface="Trebuchet MS" panose="020B0603020202020204" pitchFamily="34" charset="0"/>
            </a:endParaRPr>
          </a:p>
          <a:p>
            <a:pPr lvl="0"/>
            <a:r>
              <a:rPr lang="en-US" dirty="0">
                <a:latin typeface="Trebuchet MS" panose="020B0603020202020204" pitchFamily="34" charset="0"/>
              </a:rPr>
              <a:t>ACES/CGAS/Resiliency Assessment for Trauma Informed Schools (Behavior and Attendance)</a:t>
            </a:r>
          </a:p>
          <a:p>
            <a:pPr lvl="0"/>
            <a:r>
              <a:rPr lang="en-US" dirty="0">
                <a:latin typeface="Trebuchet MS" panose="020B0603020202020204" pitchFamily="34" charset="0"/>
              </a:rPr>
              <a:t>Daily Wake Up Calls using Parent Link (with Admin permission)</a:t>
            </a:r>
          </a:p>
          <a:p>
            <a:pPr lvl="0"/>
            <a:r>
              <a:rPr lang="en-US" i="1" dirty="0">
                <a:latin typeface="Trebuchet MS" panose="020B0603020202020204" pitchFamily="34" charset="0"/>
              </a:rPr>
              <a:t>Watch DOGS Program </a:t>
            </a:r>
            <a:endParaRPr lang="en-US" dirty="0">
              <a:latin typeface="Trebuchet MS" panose="020B0603020202020204" pitchFamily="34" charset="0"/>
            </a:endParaRPr>
          </a:p>
          <a:p>
            <a:pPr lvl="0"/>
            <a:r>
              <a:rPr lang="en-US" i="1" dirty="0">
                <a:latin typeface="Trebuchet MS" panose="020B0603020202020204" pitchFamily="34" charset="0"/>
              </a:rPr>
              <a:t>Parent Honor Roll Program</a:t>
            </a:r>
          </a:p>
          <a:p>
            <a:pPr lvl="0"/>
            <a:r>
              <a:rPr lang="en-US" i="1" dirty="0">
                <a:latin typeface="Trebuchet MS" panose="020B0603020202020204" pitchFamily="34" charset="0"/>
              </a:rPr>
              <a:t>Parent Conference Days </a:t>
            </a:r>
          </a:p>
          <a:p>
            <a:pPr lvl="0"/>
            <a:r>
              <a:rPr lang="en-US" i="1" dirty="0">
                <a:latin typeface="Trebuchet MS" panose="020B0603020202020204" pitchFamily="34" charset="0"/>
              </a:rPr>
              <a:t>Newsletter-Positive Discipline Tools for Parents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4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409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 Theme</vt:lpstr>
      <vt:lpstr>2018-2019 School Counseling Plan </vt:lpstr>
      <vt:lpstr>Academic/Career Development </vt:lpstr>
      <vt:lpstr>Social and Emotional Development</vt:lpstr>
      <vt:lpstr>Attendance and Parental Involvement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2018-2019 School Counseling Plan </dc:title>
  <dc:creator>Genvieve Stephenson</dc:creator>
  <cp:lastModifiedBy>Genvieve Stephenson</cp:lastModifiedBy>
  <cp:revision>18</cp:revision>
  <dcterms:created xsi:type="dcterms:W3CDTF">2018-08-17T22:28:08Z</dcterms:created>
  <dcterms:modified xsi:type="dcterms:W3CDTF">2018-08-31T10:21:14Z</dcterms:modified>
</cp:coreProperties>
</file>