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6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7" autoAdjust="0"/>
    <p:restoredTop sz="94643" autoAdjust="0"/>
  </p:normalViewPr>
  <p:slideViewPr>
    <p:cSldViewPr>
      <p:cViewPr varScale="1">
        <p:scale>
          <a:sx n="42" d="100"/>
          <a:sy n="42" d="100"/>
        </p:scale>
        <p:origin x="11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FCDDD-67CD-344E-B09B-11DFF78A146D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A1DA-4D35-3744-BCFD-3EEAF594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6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C30F0-1E22-814D-84DC-74204E85DE44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53D58-7F32-2F4D-856E-4A49316B5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3D58-7F32-2F4D-856E-4A49316B5D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971800"/>
          </a:xfrm>
        </p:spPr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SAC Meeting April 21, 2017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05800" cy="3962400"/>
          </a:xfrm>
        </p:spPr>
        <p:txBody>
          <a:bodyPr/>
          <a:lstStyle/>
          <a:p>
            <a:pPr lvl="1"/>
            <a:r>
              <a:rPr lang="en-US" dirty="0"/>
              <a:t>Call to Order</a:t>
            </a:r>
          </a:p>
          <a:p>
            <a:pPr lvl="1"/>
            <a:r>
              <a:rPr lang="en-US" dirty="0"/>
              <a:t>Approval of March </a:t>
            </a:r>
            <a:r>
              <a:rPr lang="en-US" dirty="0" smtClean="0"/>
              <a:t>2017 </a:t>
            </a:r>
            <a:r>
              <a:rPr lang="en-US" dirty="0" smtClean="0"/>
              <a:t>minutes</a:t>
            </a:r>
            <a:endParaRPr lang="en-US" dirty="0" smtClean="0"/>
          </a:p>
          <a:p>
            <a:pPr lvl="1"/>
            <a:r>
              <a:rPr lang="en-US" dirty="0" smtClean="0"/>
              <a:t>FACE Update</a:t>
            </a:r>
            <a:endParaRPr lang="en-US" dirty="0"/>
          </a:p>
          <a:p>
            <a:pPr lvl="1"/>
            <a:r>
              <a:rPr lang="en-US" dirty="0" smtClean="0"/>
              <a:t>SIP - SAC </a:t>
            </a:r>
            <a:r>
              <a:rPr lang="en-US" dirty="0" smtClean="0"/>
              <a:t>Funding </a:t>
            </a:r>
            <a:r>
              <a:rPr lang="en-US" dirty="0" smtClean="0"/>
              <a:t>Requests</a:t>
            </a:r>
          </a:p>
          <a:p>
            <a:pPr lvl="2"/>
            <a:r>
              <a:rPr lang="en-US" dirty="0" err="1" smtClean="0"/>
              <a:t>Azzarelli</a:t>
            </a:r>
            <a:r>
              <a:rPr lang="en-US" dirty="0" smtClean="0"/>
              <a:t> – English Language Arts</a:t>
            </a:r>
          </a:p>
          <a:p>
            <a:pPr lvl="2"/>
            <a:r>
              <a:rPr lang="en-US" dirty="0" err="1" smtClean="0"/>
              <a:t>Arriola</a:t>
            </a:r>
            <a:r>
              <a:rPr lang="en-US" dirty="0" smtClean="0"/>
              <a:t> -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2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SAC Officer Nomination </a:t>
            </a:r>
            <a:r>
              <a:rPr lang="en-US" dirty="0"/>
              <a:t>Process and Committee</a:t>
            </a:r>
          </a:p>
          <a:p>
            <a:pPr lvl="1"/>
            <a:r>
              <a:rPr lang="en-US" dirty="0"/>
              <a:t>School Update</a:t>
            </a:r>
          </a:p>
          <a:p>
            <a:pPr lvl="1"/>
            <a:r>
              <a:rPr lang="en-US" dirty="0"/>
              <a:t>New Business</a:t>
            </a:r>
          </a:p>
          <a:p>
            <a:pPr lvl="1"/>
            <a:r>
              <a:rPr lang="en-US" dirty="0"/>
              <a:t>Next Meeting May </a:t>
            </a:r>
            <a:r>
              <a:rPr lang="en-US" dirty="0" smtClean="0"/>
              <a:t>19, 2017</a:t>
            </a:r>
          </a:p>
          <a:p>
            <a:pPr lvl="1"/>
            <a:r>
              <a:rPr lang="en-US" dirty="0" smtClean="0"/>
              <a:t>Adjourn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84565"/>
      </p:ext>
    </p:extLst>
  </p:cSld>
  <p:clrMapOvr>
    <a:masterClrMapping/>
  </p:clrMapOvr>
</p:sld>
</file>

<file path=ppt/theme/theme1.xml><?xml version="1.0" encoding="utf-8"?>
<a:theme xmlns:a="http://schemas.openxmlformats.org/drawingml/2006/main" name="SAC 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SAC .potx</Template>
  <TotalTime>15273</TotalTime>
  <Words>52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Mead Bold</vt:lpstr>
      <vt:lpstr>Times New Roman</vt:lpstr>
      <vt:lpstr>SAC </vt:lpstr>
      <vt:lpstr>PowerPoint Presentation</vt:lpstr>
      <vt:lpstr>Today’s Agenda </vt:lpstr>
      <vt:lpstr>Agenda Cont.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Miriam Niebla</dc:creator>
  <cp:keywords/>
  <dc:description/>
  <cp:lastModifiedBy>Miriam Niebla</cp:lastModifiedBy>
  <cp:revision>89</cp:revision>
  <cp:lastPrinted>2011-10-13T15:29:58Z</cp:lastPrinted>
  <dcterms:created xsi:type="dcterms:W3CDTF">2011-11-17T18:48:25Z</dcterms:created>
  <dcterms:modified xsi:type="dcterms:W3CDTF">2017-04-18T19:34:32Z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