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56" r:id="rId3"/>
    <p:sldId id="268" r:id="rId4"/>
    <p:sldId id="26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7" autoAdjust="0"/>
    <p:restoredTop sz="94643" autoAdjust="0"/>
  </p:normalViewPr>
  <p:slideViewPr>
    <p:cSldViewPr>
      <p:cViewPr>
        <p:scale>
          <a:sx n="94" d="100"/>
          <a:sy n="94" d="100"/>
        </p:scale>
        <p:origin x="-4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FCDDD-67CD-344E-B09B-11DFF78A146D}" type="datetimeFigureOut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FA1DA-4D35-3744-BCFD-3EEAF59423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56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C30F0-1E22-814D-84DC-74204E85DE44}" type="datetimeFigureOut">
              <a:rPr lang="en-US" smtClean="0"/>
              <a:pPr/>
              <a:t>1/19/17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53D58-7F32-2F4D-856E-4A49316B5D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4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3D58-7F32-2F4D-856E-4A49316B5D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5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90800"/>
            <a:ext cx="8305800" cy="2971800"/>
          </a:xfrm>
        </p:spPr>
        <p:txBody>
          <a:bodyPr/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SAC </a:t>
            </a:r>
            <a:r>
              <a:rPr lang="en-US" sz="4000" b="1" dirty="0" smtClean="0"/>
              <a:t>Meeting </a:t>
            </a: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January 20, 2017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Today’s Agenda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05800" cy="39624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sz="3200" dirty="0" smtClean="0"/>
              <a:t>Call to Order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Approval of December Minutes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SIP – Articulation Meetings – Bianchi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Current Budget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Funding Request – </a:t>
            </a:r>
            <a:r>
              <a:rPr lang="en-US" sz="3200" dirty="0" err="1" smtClean="0"/>
              <a:t>Cantlupe</a:t>
            </a:r>
            <a:endParaRPr lang="en-US" sz="3200" dirty="0"/>
          </a:p>
          <a:p>
            <a:pPr marL="971550" lvl="1" indent="-457200">
              <a:buFont typeface="Arial"/>
              <a:buChar char="•"/>
            </a:pPr>
            <a:r>
              <a:rPr lang="en-US" sz="3200" dirty="0" smtClean="0"/>
              <a:t>School Update - Bianchi</a:t>
            </a:r>
          </a:p>
        </p:txBody>
      </p:sp>
    </p:spTree>
    <p:extLst>
      <p:ext uri="{BB962C8B-B14F-4D97-AF65-F5344CB8AC3E}">
        <p14:creationId xmlns:p14="http://schemas.microsoft.com/office/powerpoint/2010/main" val="309102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Today’s Agenda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39624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lvl="1">
              <a:buFont typeface="Arial"/>
              <a:buChar char="•"/>
            </a:pPr>
            <a:r>
              <a:rPr lang="en-US" sz="3200" dirty="0" smtClean="0"/>
              <a:t> New Business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Next Meeting February 17, 2017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Meeting Adjourn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 algn="ctr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See You Next Month!</a:t>
            </a:r>
            <a:endParaRPr lang="en-US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020252"/>
      </p:ext>
    </p:extLst>
  </p:cSld>
  <p:clrMapOvr>
    <a:masterClrMapping/>
  </p:clrMapOvr>
</p:sld>
</file>

<file path=ppt/theme/theme1.xml><?xml version="1.0" encoding="utf-8"?>
<a:theme xmlns:a="http://schemas.openxmlformats.org/drawingml/2006/main" name="SAC 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SAC .potx</Template>
  <TotalTime>15743</TotalTime>
  <Words>50</Words>
  <Application>Microsoft Macintosh PowerPoint</Application>
  <PresentationFormat>On-screen Show (4:3)</PresentationFormat>
  <Paragraphs>18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SAC </vt:lpstr>
      <vt:lpstr>PowerPoint Presentation</vt:lpstr>
      <vt:lpstr>Today’s Agenda </vt:lpstr>
      <vt:lpstr>Today’s Agenda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SBBC Teacher</cp:lastModifiedBy>
  <cp:revision>111</cp:revision>
  <cp:lastPrinted>2011-10-13T15:29:58Z</cp:lastPrinted>
  <dcterms:created xsi:type="dcterms:W3CDTF">2011-11-17T18:48:25Z</dcterms:created>
  <dcterms:modified xsi:type="dcterms:W3CDTF">2017-01-19T17:44:10Z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