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8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6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5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5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9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9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1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9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7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4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BDEF-7277-4DD7-895C-676947EE168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3938-F616-42AD-A225-821378EDF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4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172" y="661156"/>
            <a:ext cx="6017651" cy="1280370"/>
          </a:xfrm>
        </p:spPr>
        <p:txBody>
          <a:bodyPr>
            <a:normAutofit fontScale="90000"/>
          </a:bodyPr>
          <a:lstStyle/>
          <a:p>
            <a:r>
              <a:rPr lang="en-US" sz="4400" b="1" dirty="0" err="1"/>
              <a:t>Tedder</a:t>
            </a:r>
            <a:r>
              <a:rPr lang="en-US" sz="4400" b="1" dirty="0"/>
              <a:t> Elementary School</a:t>
            </a:r>
            <a:r>
              <a:rPr lang="en-US" dirty="0"/>
              <a:t/>
            </a:r>
            <a:br>
              <a:rPr lang="en-US" dirty="0"/>
            </a:br>
            <a:r>
              <a:rPr lang="en-US" sz="2400" b="1" i="1" dirty="0">
                <a:latin typeface="Bradley Hand ITC" panose="03070402050302030203" pitchFamily="66" charset="0"/>
              </a:rPr>
              <a:t>“We are all ears for learning”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170" y="1700784"/>
            <a:ext cx="6017651" cy="670134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Gill Sans Ultra Bold" panose="020B0A02020104020203" pitchFamily="34" charset="0"/>
              </a:rPr>
              <a:t>SAF </a:t>
            </a:r>
            <a:r>
              <a:rPr lang="en-US" sz="2800" dirty="0" smtClean="0">
                <a:latin typeface="Gill Sans Ultra Bold" panose="020B0A02020104020203" pitchFamily="34" charset="0"/>
              </a:rPr>
              <a:t>Dates </a:t>
            </a:r>
            <a:endParaRPr lang="en-US" sz="2800" dirty="0" smtClean="0">
              <a:latin typeface="Gill Sans Ultra Bold" panose="020B0A02020104020203" pitchFamily="34" charset="0"/>
            </a:endParaRPr>
          </a:p>
          <a:p>
            <a:r>
              <a:rPr lang="en-US" sz="2800" dirty="0" smtClean="0">
                <a:latin typeface="Gill Sans Ultra Bold" panose="020B0A02020104020203" pitchFamily="34" charset="0"/>
              </a:rPr>
              <a:t>for </a:t>
            </a:r>
            <a:r>
              <a:rPr lang="en-US" sz="2800" dirty="0" smtClean="0">
                <a:latin typeface="Gill Sans Ultra Bold" panose="020B0A02020104020203" pitchFamily="34" charset="0"/>
              </a:rPr>
              <a:t>2018-2019</a:t>
            </a:r>
          </a:p>
          <a:p>
            <a:pPr algn="l"/>
            <a:endParaRPr lang="en-US" sz="2800" dirty="0" smtClean="0">
              <a:latin typeface="Gill Sans Ultra Bold" panose="020B0A02020104020203" pitchFamily="34" charset="0"/>
            </a:endParaRPr>
          </a:p>
          <a:p>
            <a:r>
              <a:rPr lang="en-US" sz="2800" dirty="0" smtClean="0">
                <a:latin typeface="Gill Sans Ultra Bold" panose="020B0A02020104020203" pitchFamily="34" charset="0"/>
              </a:rPr>
              <a:t>11/27/18</a:t>
            </a:r>
            <a:endParaRPr lang="en-US" sz="2800" dirty="0" smtClean="0">
              <a:latin typeface="Gill Sans Ultra Bold" panose="020B0A02020104020203" pitchFamily="34" charset="0"/>
            </a:endParaRPr>
          </a:p>
          <a:p>
            <a:r>
              <a:rPr lang="en-US" sz="2800" dirty="0" smtClean="0">
                <a:latin typeface="Gill Sans Ultra Bold" panose="020B0A02020104020203" pitchFamily="34" charset="0"/>
              </a:rPr>
              <a:t>01/15/19</a:t>
            </a:r>
          </a:p>
          <a:p>
            <a:r>
              <a:rPr lang="en-US" sz="2800" dirty="0" smtClean="0">
                <a:latin typeface="Gill Sans Ultra Bold" panose="020B0A02020104020203" pitchFamily="34" charset="0"/>
              </a:rPr>
              <a:t>02/12/19</a:t>
            </a:r>
          </a:p>
          <a:p>
            <a:r>
              <a:rPr lang="en-US" sz="2800" dirty="0" smtClean="0">
                <a:latin typeface="Gill Sans Ultra Bold" panose="020B0A02020104020203" pitchFamily="34" charset="0"/>
              </a:rPr>
              <a:t>03/19/19</a:t>
            </a:r>
          </a:p>
          <a:p>
            <a:r>
              <a:rPr lang="en-US" sz="2800" dirty="0" smtClean="0">
                <a:latin typeface="Gill Sans Ultra Bold" panose="020B0A02020104020203" pitchFamily="34" charset="0"/>
              </a:rPr>
              <a:t>04/23/19</a:t>
            </a:r>
          </a:p>
          <a:p>
            <a:r>
              <a:rPr lang="en-US" sz="2800" dirty="0" smtClean="0">
                <a:latin typeface="Gill Sans Ultra Bold" panose="020B0A02020104020203" pitchFamily="34" charset="0"/>
              </a:rPr>
              <a:t>05/21/19</a:t>
            </a:r>
          </a:p>
          <a:p>
            <a:endParaRPr lang="en-US" sz="2800" dirty="0" smtClean="0">
              <a:latin typeface="Gill Sans Ultra Bold" panose="020B0A02020104020203" pitchFamily="34" charset="0"/>
            </a:endParaRPr>
          </a:p>
          <a:p>
            <a:r>
              <a:rPr lang="en-US" sz="2800" dirty="0" smtClean="0">
                <a:latin typeface="Gill Sans Ultra Bold" panose="020B0A02020104020203" pitchFamily="34" charset="0"/>
              </a:rPr>
              <a:t>SAF From 4:40 to 5:00 p.m.</a:t>
            </a:r>
            <a:endParaRPr lang="en-US" sz="2800" dirty="0">
              <a:latin typeface="Gill Sans Ultra Bold" panose="020B0A02020104020203" pitchFamily="34" charset="0"/>
            </a:endParaRPr>
          </a:p>
          <a:p>
            <a:endParaRPr lang="en-US" sz="2800" dirty="0">
              <a:latin typeface="Gill Sans Ultra Bold" panose="020B0A02020104020203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</a:rPr>
              <a:t>***You will be notified of any changes to this schedule.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06274" cy="4201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73" y="-6175"/>
            <a:ext cx="3351727" cy="4201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298550" y="4361917"/>
            <a:ext cx="3017280" cy="4201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09017" y="4808576"/>
            <a:ext cx="3077788" cy="420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37793"/>
            <a:ext cx="3506274" cy="4201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73" y="8737793"/>
            <a:ext cx="3351726" cy="4201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298553" y="1718725"/>
            <a:ext cx="3017280" cy="4201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298551" y="7005108"/>
            <a:ext cx="3017280" cy="4201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09019" y="1742806"/>
            <a:ext cx="3077788" cy="4201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22269" y="7188105"/>
            <a:ext cx="2651287" cy="42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7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7499</TotalTime>
  <Words>32</Words>
  <Application>Microsoft Office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Bradley Hand ITC</vt:lpstr>
      <vt:lpstr>Calibri</vt:lpstr>
      <vt:lpstr>Calibri Light</vt:lpstr>
      <vt:lpstr>Gill Sans Ultra Bold</vt:lpstr>
      <vt:lpstr>Office Theme</vt:lpstr>
      <vt:lpstr>Tedder Elementary School “We are all ears for learning”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M. Sarrasin</dc:creator>
  <cp:lastModifiedBy>Jacqueline M. Sarrasin</cp:lastModifiedBy>
  <cp:revision>18</cp:revision>
  <cp:lastPrinted>2018-09-12T20:10:31Z</cp:lastPrinted>
  <dcterms:created xsi:type="dcterms:W3CDTF">2018-08-15T19:01:19Z</dcterms:created>
  <dcterms:modified xsi:type="dcterms:W3CDTF">2018-11-15T16:06:54Z</dcterms:modified>
</cp:coreProperties>
</file>