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144000" type="letter"/>
  <p:notesSz cx="7004050" cy="92900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6" d="100"/>
          <a:sy n="56" d="100"/>
        </p:scale>
        <p:origin x="222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9BDEF-7277-4DD7-895C-676947EE168B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E3938-F616-42AD-A225-821378EDF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285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9BDEF-7277-4DD7-895C-676947EE168B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E3938-F616-42AD-A225-821378EDF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260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9BDEF-7277-4DD7-895C-676947EE168B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E3938-F616-42AD-A225-821378EDF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959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9BDEF-7277-4DD7-895C-676947EE168B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E3938-F616-42AD-A225-821378EDF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252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9BDEF-7277-4DD7-895C-676947EE168B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E3938-F616-42AD-A225-821378EDF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195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9BDEF-7277-4DD7-895C-676947EE168B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E3938-F616-42AD-A225-821378EDF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4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9BDEF-7277-4DD7-895C-676947EE168B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E3938-F616-42AD-A225-821378EDF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391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9BDEF-7277-4DD7-895C-676947EE168B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E3938-F616-42AD-A225-821378EDF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319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9BDEF-7277-4DD7-895C-676947EE168B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E3938-F616-42AD-A225-821378EDF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391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9BDEF-7277-4DD7-895C-676947EE168B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E3938-F616-42AD-A225-821378EDF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678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9BDEF-7277-4DD7-895C-676947EE168B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E3938-F616-42AD-A225-821378EDF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845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9BDEF-7277-4DD7-895C-676947EE168B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E3938-F616-42AD-A225-821378EDF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943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0172" y="661156"/>
            <a:ext cx="6017651" cy="1280370"/>
          </a:xfrm>
        </p:spPr>
        <p:txBody>
          <a:bodyPr>
            <a:normAutofit fontScale="90000"/>
          </a:bodyPr>
          <a:lstStyle/>
          <a:p>
            <a:r>
              <a:rPr lang="en-US" sz="4400" b="1" dirty="0" err="1"/>
              <a:t>Tedder</a:t>
            </a:r>
            <a:r>
              <a:rPr lang="en-US" sz="4400" b="1" dirty="0"/>
              <a:t> Elementary School</a:t>
            </a:r>
            <a:r>
              <a:rPr lang="en-US" dirty="0"/>
              <a:t/>
            </a:r>
            <a:br>
              <a:rPr lang="en-US" dirty="0"/>
            </a:br>
            <a:r>
              <a:rPr lang="en-US" sz="2400" b="1" i="1" dirty="0">
                <a:latin typeface="Bradley Hand ITC" panose="03070402050302030203" pitchFamily="66" charset="0"/>
              </a:rPr>
              <a:t>“We are all ears for learning”</a:t>
            </a:r>
            <a:r>
              <a:rPr lang="en-US" sz="2400" b="1" dirty="0"/>
              <a:t/>
            </a:r>
            <a:br>
              <a:rPr lang="en-US" sz="2400" b="1" dirty="0"/>
            </a:br>
            <a:endParaRPr lang="en-US" sz="31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0170" y="1700784"/>
            <a:ext cx="6017651" cy="6701344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>
                <a:latin typeface="Gill Sans Ultra Bold" panose="020B0A02020104020203" pitchFamily="34" charset="0"/>
              </a:rPr>
              <a:t>SAF </a:t>
            </a:r>
            <a:r>
              <a:rPr lang="en-US" sz="2800" dirty="0" smtClean="0">
                <a:latin typeface="Gill Sans Ultra Bold" panose="020B0A02020104020203" pitchFamily="34" charset="0"/>
              </a:rPr>
              <a:t>Dates </a:t>
            </a:r>
            <a:endParaRPr lang="en-US" sz="2800" dirty="0" smtClean="0">
              <a:latin typeface="Gill Sans Ultra Bold" panose="020B0A02020104020203" pitchFamily="34" charset="0"/>
            </a:endParaRPr>
          </a:p>
          <a:p>
            <a:r>
              <a:rPr lang="en-US" sz="2800" dirty="0" smtClean="0">
                <a:latin typeface="Gill Sans Ultra Bold" panose="020B0A02020104020203" pitchFamily="34" charset="0"/>
              </a:rPr>
              <a:t>for </a:t>
            </a:r>
            <a:r>
              <a:rPr lang="en-US" sz="2800" dirty="0" smtClean="0">
                <a:latin typeface="Gill Sans Ultra Bold" panose="020B0A02020104020203" pitchFamily="34" charset="0"/>
              </a:rPr>
              <a:t>2018-2019</a:t>
            </a:r>
          </a:p>
          <a:p>
            <a:pPr algn="l"/>
            <a:endParaRPr lang="en-US" sz="2800" dirty="0" smtClean="0">
              <a:latin typeface="Gill Sans Ultra Bold" panose="020B0A02020104020203" pitchFamily="34" charset="0"/>
            </a:endParaRPr>
          </a:p>
          <a:p>
            <a:r>
              <a:rPr lang="en-US" sz="2800" dirty="0" smtClean="0">
                <a:latin typeface="Gill Sans Ultra Bold" panose="020B0A02020104020203" pitchFamily="34" charset="0"/>
              </a:rPr>
              <a:t>11/27/18</a:t>
            </a:r>
            <a:endParaRPr lang="en-US" sz="2800" dirty="0" smtClean="0">
              <a:latin typeface="Gill Sans Ultra Bold" panose="020B0A02020104020203" pitchFamily="34" charset="0"/>
            </a:endParaRPr>
          </a:p>
          <a:p>
            <a:r>
              <a:rPr lang="en-US" sz="2800" dirty="0" smtClean="0">
                <a:latin typeface="Gill Sans Ultra Bold" panose="020B0A02020104020203" pitchFamily="34" charset="0"/>
              </a:rPr>
              <a:t>01/15/19</a:t>
            </a:r>
          </a:p>
          <a:p>
            <a:r>
              <a:rPr lang="en-US" sz="2800" dirty="0" smtClean="0">
                <a:latin typeface="Gill Sans Ultra Bold" panose="020B0A02020104020203" pitchFamily="34" charset="0"/>
              </a:rPr>
              <a:t>02/12/19</a:t>
            </a:r>
          </a:p>
          <a:p>
            <a:r>
              <a:rPr lang="en-US" sz="2800" dirty="0" smtClean="0">
                <a:latin typeface="Gill Sans Ultra Bold" panose="020B0A02020104020203" pitchFamily="34" charset="0"/>
              </a:rPr>
              <a:t>03/19/19</a:t>
            </a:r>
          </a:p>
          <a:p>
            <a:r>
              <a:rPr lang="en-US" sz="2800" dirty="0" smtClean="0">
                <a:latin typeface="Gill Sans Ultra Bold" panose="020B0A02020104020203" pitchFamily="34" charset="0"/>
              </a:rPr>
              <a:t>04/23/19</a:t>
            </a:r>
          </a:p>
          <a:p>
            <a:r>
              <a:rPr lang="en-US" sz="2800" dirty="0" smtClean="0">
                <a:latin typeface="Gill Sans Ultra Bold" panose="020B0A02020104020203" pitchFamily="34" charset="0"/>
              </a:rPr>
              <a:t>05/21/19</a:t>
            </a:r>
          </a:p>
          <a:p>
            <a:endParaRPr lang="en-US" sz="2800" dirty="0" smtClean="0">
              <a:latin typeface="Gill Sans Ultra Bold" panose="020B0A02020104020203" pitchFamily="34" charset="0"/>
            </a:endParaRPr>
          </a:p>
          <a:p>
            <a:r>
              <a:rPr lang="en-US" sz="2800" dirty="0" smtClean="0">
                <a:latin typeface="Gill Sans Ultra Bold" panose="020B0A02020104020203" pitchFamily="34" charset="0"/>
              </a:rPr>
              <a:t>SAF From 4:40 to 5:00 p.m.</a:t>
            </a:r>
            <a:endParaRPr lang="en-US" sz="2800" dirty="0">
              <a:latin typeface="Gill Sans Ultra Bold" panose="020B0A02020104020203" pitchFamily="34" charset="0"/>
            </a:endParaRPr>
          </a:p>
          <a:p>
            <a:endParaRPr lang="en-US" sz="2800" dirty="0">
              <a:latin typeface="Gill Sans Ultra Bold" panose="020B0A02020104020203" pitchFamily="34" charset="0"/>
            </a:endParaRPr>
          </a:p>
          <a:p>
            <a:r>
              <a:rPr lang="en-US" sz="2000" dirty="0" smtClean="0">
                <a:latin typeface="Arial Black" panose="020B0A04020102020204" pitchFamily="34" charset="0"/>
              </a:rPr>
              <a:t>***You will be notified of any changes to this schedule.</a:t>
            </a:r>
            <a:endParaRPr lang="en-US" sz="2000" dirty="0">
              <a:latin typeface="Arial Black" panose="020B0A040201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506274" cy="42017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6273" y="-6175"/>
            <a:ext cx="3351727" cy="42017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298550" y="4361917"/>
            <a:ext cx="3017280" cy="42017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109017" y="4808576"/>
            <a:ext cx="3077788" cy="42017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737793"/>
            <a:ext cx="3506274" cy="42017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6273" y="8737793"/>
            <a:ext cx="3351726" cy="42017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298553" y="1718725"/>
            <a:ext cx="3017280" cy="42017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298551" y="7005108"/>
            <a:ext cx="3017280" cy="420173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109019" y="1742806"/>
            <a:ext cx="3077788" cy="420173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322269" y="7188105"/>
            <a:ext cx="2651287" cy="420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37745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7499</TotalTime>
  <Words>32</Words>
  <Application>Microsoft Office PowerPoint</Application>
  <PresentationFormat>Letter Paper (8.5x11 in)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 Black</vt:lpstr>
      <vt:lpstr>Bradley Hand ITC</vt:lpstr>
      <vt:lpstr>Calibri</vt:lpstr>
      <vt:lpstr>Calibri Light</vt:lpstr>
      <vt:lpstr>Gill Sans Ultra Bold</vt:lpstr>
      <vt:lpstr>Office Theme</vt:lpstr>
      <vt:lpstr>Tedder Elementary School “We are all ears for learning”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Jacqueline M. Sarrasin</dc:creator>
  <cp:lastModifiedBy>Jacqueline M. Sarrasin</cp:lastModifiedBy>
  <cp:revision>18</cp:revision>
  <cp:lastPrinted>2018-09-12T20:10:31Z</cp:lastPrinted>
  <dcterms:created xsi:type="dcterms:W3CDTF">2018-08-15T19:01:19Z</dcterms:created>
  <dcterms:modified xsi:type="dcterms:W3CDTF">2018-11-15T16:06:54Z</dcterms:modified>
</cp:coreProperties>
</file>