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9" r:id="rId3"/>
    <p:sldId id="270" r:id="rId4"/>
    <p:sldId id="271" r:id="rId5"/>
    <p:sldId id="257" r:id="rId6"/>
    <p:sldId id="265" r:id="rId7"/>
    <p:sldId id="258" r:id="rId8"/>
    <p:sldId id="273" r:id="rId9"/>
    <p:sldId id="261" r:id="rId10"/>
    <p:sldId id="274" r:id="rId11"/>
    <p:sldId id="262" r:id="rId12"/>
    <p:sldId id="263" r:id="rId13"/>
    <p:sldId id="268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8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unisonkids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aziela.boylan@browardschools.com" TargetMode="External"/><Relationship Id="rId2" Type="http://schemas.openxmlformats.org/officeDocument/2006/relationships/hyperlink" Target="mailto:christine.coschignano@browardschools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roline.hejja@browardschools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tinvolvedineducation.com/par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8162"/>
            <a:ext cx="7772400" cy="1330784"/>
          </a:xfrm>
        </p:spPr>
        <p:txBody>
          <a:bodyPr/>
          <a:lstStyle/>
          <a:p>
            <a:r>
              <a:rPr lang="en-US" dirty="0" smtClean="0"/>
              <a:t>Silver Shores Elementary School</a:t>
            </a:r>
            <a:br>
              <a:rPr lang="en-US" dirty="0" smtClean="0"/>
            </a:br>
            <a:r>
              <a:rPr lang="en-US" sz="2800" dirty="0" smtClean="0"/>
              <a:t>“The Greatest Corner in the Universe”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4209" y="2294945"/>
            <a:ext cx="7525981" cy="3111579"/>
          </a:xfrm>
        </p:spPr>
        <p:txBody>
          <a:bodyPr>
            <a:normAutofit lnSpcReduction="10000"/>
          </a:bodyPr>
          <a:lstStyle/>
          <a:p>
            <a:r>
              <a:rPr lang="en-US" sz="4800" dirty="0" smtClean="0"/>
              <a:t>Kindergarten Round Up</a:t>
            </a:r>
          </a:p>
          <a:p>
            <a:r>
              <a:rPr lang="en-US" sz="2800" dirty="0" smtClean="0"/>
              <a:t>April 4, 2018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3500" dirty="0" smtClean="0"/>
              <a:t>Dr. Jonathan M. Leff, Principal</a:t>
            </a:r>
          </a:p>
          <a:p>
            <a:r>
              <a:rPr lang="en-US" sz="3500" dirty="0" smtClean="0"/>
              <a:t>Mrs. Lisa Monroe, Assistant Principal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66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Silver Shores is a Uniform School</a:t>
            </a:r>
          </a:p>
          <a:p>
            <a:r>
              <a:rPr lang="en-US" dirty="0" smtClean="0">
                <a:sym typeface="Wingdings"/>
              </a:rPr>
              <a:t>In Unison Kids – Silver Shores Uniform Supplier</a:t>
            </a:r>
          </a:p>
          <a:p>
            <a:pPr lvl="1"/>
            <a:r>
              <a:rPr lang="en-US" dirty="0" smtClean="0">
                <a:sym typeface="Wingdings"/>
              </a:rPr>
              <a:t>4432 N. University Drive</a:t>
            </a:r>
            <a:r>
              <a:rPr lang="en-US" dirty="0" smtClean="0">
                <a:sym typeface="Wingdings"/>
              </a:rPr>
              <a:t>. Lauderhill, FL 33319</a:t>
            </a:r>
          </a:p>
          <a:p>
            <a:pPr lvl="1"/>
            <a:r>
              <a:rPr lang="en-US" dirty="0" smtClean="0">
                <a:sym typeface="Wingdings"/>
              </a:rPr>
              <a:t>954-749-3340</a:t>
            </a:r>
          </a:p>
          <a:p>
            <a:pPr lvl="1"/>
            <a:r>
              <a:rPr lang="en-US" dirty="0" smtClean="0">
                <a:sym typeface="Wingdings"/>
                <a:hlinkClick r:id="rId2"/>
              </a:rPr>
              <a:t>www.inunisonkids.com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Will be on site twice during the summer</a:t>
            </a:r>
          </a:p>
          <a:p>
            <a:r>
              <a:rPr lang="en-US" dirty="0" smtClean="0">
                <a:sym typeface="Wingdings"/>
              </a:rPr>
              <a:t>Interactive Website</a:t>
            </a:r>
            <a:endParaRPr lang="en-US" dirty="0" smtClean="0">
              <a:sym typeface="Wingding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580669"/>
          </a:xfrm>
        </p:spPr>
        <p:txBody>
          <a:bodyPr>
            <a:normAutofit/>
          </a:bodyPr>
          <a:lstStyle/>
          <a:p>
            <a:r>
              <a:rPr lang="en-US" dirty="0" smtClean="0"/>
              <a:t>Silver Shores’ Student Uniform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9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91752"/>
            <a:ext cx="7408333" cy="3834411"/>
          </a:xfrm>
        </p:spPr>
        <p:txBody>
          <a:bodyPr/>
          <a:lstStyle/>
          <a:p>
            <a:r>
              <a:rPr lang="en-US" dirty="0" smtClean="0"/>
              <a:t>Together, we will create a positive, safe school climate </a:t>
            </a:r>
          </a:p>
          <a:p>
            <a:r>
              <a:rPr lang="en-US" dirty="0" smtClean="0"/>
              <a:t>Together, we will create an atmosphere where we treat each other with dignity and respect</a:t>
            </a:r>
          </a:p>
          <a:p>
            <a:r>
              <a:rPr lang="en-US" dirty="0" smtClean="0"/>
              <a:t>Together, we  will teach our children the best way they learn</a:t>
            </a:r>
          </a:p>
          <a:p>
            <a:r>
              <a:rPr lang="en-US" dirty="0" smtClean="0"/>
              <a:t>Together, we will make decisions that are in the best interest of our children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373583"/>
          </a:xfrm>
        </p:spPr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0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46066"/>
            <a:ext cx="7408333" cy="3680097"/>
          </a:xfrm>
        </p:spPr>
        <p:txBody>
          <a:bodyPr/>
          <a:lstStyle/>
          <a:p>
            <a:r>
              <a:rPr lang="en-US" dirty="0" smtClean="0"/>
              <a:t>Webster’s Definitions:</a:t>
            </a:r>
          </a:p>
          <a:p>
            <a:pPr lvl="1"/>
            <a:r>
              <a:rPr lang="en-US" dirty="0" smtClean="0"/>
              <a:t>A domicile, dwelling, a place where people live. </a:t>
            </a:r>
          </a:p>
          <a:p>
            <a:pPr lvl="1"/>
            <a:r>
              <a:rPr lang="en-US" dirty="0" smtClean="0"/>
              <a:t>A place where people come to flourish.</a:t>
            </a:r>
          </a:p>
          <a:p>
            <a:r>
              <a:rPr lang="en-US" dirty="0" smtClean="0"/>
              <a:t>Center of the Community</a:t>
            </a:r>
          </a:p>
          <a:p>
            <a:r>
              <a:rPr lang="en-US" dirty="0" smtClean="0"/>
              <a:t>A place where adults and children are excited to come</a:t>
            </a:r>
          </a:p>
          <a:p>
            <a:r>
              <a:rPr lang="en-US" dirty="0"/>
              <a:t>A place where </a:t>
            </a:r>
            <a:r>
              <a:rPr lang="en-US" dirty="0" smtClean="0"/>
              <a:t>love and positive encouragement fill </a:t>
            </a:r>
            <a:r>
              <a:rPr lang="en-US" dirty="0"/>
              <a:t>the hallways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“HOME AWAY FROM HOME”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7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363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0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203711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“The GREATEST Corner in the UNIVERSE”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170" y="967547"/>
            <a:ext cx="8227702" cy="939801"/>
          </a:xfrm>
        </p:spPr>
        <p:txBody>
          <a:bodyPr>
            <a:noAutofit/>
          </a:bodyPr>
          <a:lstStyle/>
          <a:p>
            <a:r>
              <a:rPr lang="en-US" sz="2800" dirty="0" smtClean="0"/>
              <a:t>WELCOME HOME TO SILVER SHORES ELEMENTARY SCHOOL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594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2017-2018: </a:t>
            </a:r>
            <a:r>
              <a:rPr lang="en-US" b="1" dirty="0"/>
              <a:t>VISION / 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042937"/>
            <a:ext cx="7408333" cy="38886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u="sng" dirty="0"/>
              <a:t>VISION</a:t>
            </a:r>
          </a:p>
          <a:p>
            <a:pPr marL="0" indent="0" algn="ctr">
              <a:buNone/>
            </a:pPr>
            <a:r>
              <a:rPr lang="en-US" dirty="0"/>
              <a:t> Silver Shores Elementary School – “The GREATEST Corner in the UNIVERSE!!”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u="sng" dirty="0"/>
              <a:t>MISSION STATEMENT</a:t>
            </a:r>
          </a:p>
          <a:p>
            <a:pPr marL="0" indent="0" algn="ctr">
              <a:buNone/>
            </a:pPr>
            <a:r>
              <a:rPr lang="en-US" dirty="0"/>
              <a:t>Silver Shores Elementary School is committed to providing a safe, </a:t>
            </a:r>
            <a:r>
              <a:rPr lang="en-US" dirty="0" smtClean="0"/>
              <a:t>positively charged, collaborative</a:t>
            </a:r>
            <a:r>
              <a:rPr lang="en-US" dirty="0"/>
              <a:t>, fully-inclusive school, supported by the </a:t>
            </a:r>
            <a:r>
              <a:rPr lang="en-US" dirty="0" smtClean="0"/>
              <a:t>Florida </a:t>
            </a:r>
            <a:r>
              <a:rPr lang="en-US" dirty="0"/>
              <a:t>Standards, to successfully prepare our students to be college or career </a:t>
            </a:r>
            <a:r>
              <a:rPr lang="en-US" dirty="0" smtClean="0"/>
              <a:t>ready.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8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LEADERSHIP TEAM</a:t>
            </a:r>
            <a:br>
              <a:rPr lang="en-US" b="1" dirty="0" smtClean="0"/>
            </a:br>
            <a:r>
              <a:rPr lang="en-US" b="1" dirty="0" smtClean="0"/>
              <a:t>(754) 323-7550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44" y="2225776"/>
            <a:ext cx="8904140" cy="4046070"/>
          </a:xfrm>
        </p:spPr>
        <p:txBody>
          <a:bodyPr>
            <a:normAutofit/>
          </a:bodyPr>
          <a:lstStyle/>
          <a:p>
            <a:r>
              <a:rPr lang="en-US" dirty="0" smtClean="0"/>
              <a:t>Dr. Jonathan Leff, Principal</a:t>
            </a:r>
          </a:p>
          <a:p>
            <a:r>
              <a:rPr lang="en-US" dirty="0" smtClean="0"/>
              <a:t>Mrs. Lisa Monroe– Assistant Principal</a:t>
            </a:r>
          </a:p>
          <a:p>
            <a:r>
              <a:rPr lang="en-US" dirty="0" smtClean="0"/>
              <a:t>Mrs. Julie Martin – Literacy Coach</a:t>
            </a:r>
          </a:p>
          <a:p>
            <a:r>
              <a:rPr lang="en-US" dirty="0" smtClean="0"/>
              <a:t>Mrs. Christine </a:t>
            </a:r>
            <a:r>
              <a:rPr lang="en-US" dirty="0" err="1" smtClean="0"/>
              <a:t>Coschignano</a:t>
            </a:r>
            <a:r>
              <a:rPr lang="en-US" dirty="0" smtClean="0"/>
              <a:t> – Guidance Counselor</a:t>
            </a:r>
          </a:p>
          <a:p>
            <a:r>
              <a:rPr lang="en-US" dirty="0" smtClean="0"/>
              <a:t>Mrs. Mary </a:t>
            </a:r>
            <a:r>
              <a:rPr lang="en-US" dirty="0" err="1" smtClean="0"/>
              <a:t>Verrastro</a:t>
            </a:r>
            <a:r>
              <a:rPr lang="en-US" dirty="0" smtClean="0"/>
              <a:t> – ESE Specialist</a:t>
            </a:r>
          </a:p>
          <a:p>
            <a:r>
              <a:rPr lang="en-US" dirty="0" smtClean="0"/>
              <a:t>Mrs. Luisa Mercado – Office Manager</a:t>
            </a:r>
          </a:p>
          <a:p>
            <a:r>
              <a:rPr lang="en-US" dirty="0" smtClean="0"/>
              <a:t>Mrs. Kathy </a:t>
            </a:r>
            <a:r>
              <a:rPr lang="en-US" dirty="0" err="1" smtClean="0"/>
              <a:t>Englert</a:t>
            </a:r>
            <a:r>
              <a:rPr lang="en-US" dirty="0" smtClean="0"/>
              <a:t>, Cafeteria Manager</a:t>
            </a:r>
          </a:p>
          <a:p>
            <a:r>
              <a:rPr lang="en-US" dirty="0" smtClean="0"/>
              <a:t>Ms. </a:t>
            </a:r>
            <a:r>
              <a:rPr lang="en-US" dirty="0" err="1" smtClean="0"/>
              <a:t>Franki</a:t>
            </a:r>
            <a:r>
              <a:rPr lang="en-US" dirty="0" smtClean="0"/>
              <a:t> Pasquale, Before / After Care Director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8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STUDENT SUPPORT TEAM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63" y="1591056"/>
            <a:ext cx="8766092" cy="4853737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2000"/>
              </a:spcBef>
              <a:buClrTx/>
            </a:pPr>
            <a:r>
              <a:rPr lang="en-US" sz="2000" u="sng" dirty="0" smtClean="0"/>
              <a:t>GUIDANCE – Ms. Christine </a:t>
            </a:r>
            <a:r>
              <a:rPr lang="en-US" sz="2000" u="sng" dirty="0" err="1" smtClean="0"/>
              <a:t>Coschignano</a:t>
            </a:r>
            <a:endParaRPr lang="en-US" sz="2000" u="sng" dirty="0" smtClean="0"/>
          </a:p>
          <a:p>
            <a:pPr marL="625475" lvl="2" indent="-342900">
              <a:lnSpc>
                <a:spcPct val="50000"/>
              </a:lnSpc>
              <a:spcBef>
                <a:spcPts val="2000"/>
              </a:spcBef>
            </a:pPr>
            <a:r>
              <a:rPr lang="en-US" sz="1800" dirty="0" smtClean="0">
                <a:hlinkClick r:id="rId2"/>
              </a:rPr>
              <a:t>c.coschignano@browardschools.com</a:t>
            </a:r>
            <a:endParaRPr lang="en-US" sz="1800" dirty="0" smtClean="0"/>
          </a:p>
          <a:p>
            <a:pPr marL="625475" lvl="2" indent="-342900">
              <a:lnSpc>
                <a:spcPct val="50000"/>
              </a:lnSpc>
              <a:spcBef>
                <a:spcPts val="2000"/>
              </a:spcBef>
            </a:pPr>
            <a:r>
              <a:rPr lang="en-US" sz="1800" dirty="0" smtClean="0"/>
              <a:t>Educational, behavioral, emotional and social performance questions</a:t>
            </a:r>
          </a:p>
          <a:p>
            <a:pPr marL="625475" lvl="2" indent="-342900">
              <a:lnSpc>
                <a:spcPct val="50000"/>
              </a:lnSpc>
              <a:spcBef>
                <a:spcPts val="2000"/>
              </a:spcBef>
            </a:pPr>
            <a:r>
              <a:rPr lang="en-US" sz="1800" dirty="0" smtClean="0"/>
              <a:t>Crisis / support during school hours</a:t>
            </a:r>
          </a:p>
          <a:p>
            <a:pPr marL="625475" lvl="2" indent="-342900">
              <a:lnSpc>
                <a:spcPct val="50000"/>
              </a:lnSpc>
              <a:spcBef>
                <a:spcPts val="2000"/>
              </a:spcBef>
            </a:pPr>
            <a:r>
              <a:rPr lang="en-US" sz="1800" dirty="0" smtClean="0"/>
              <a:t>ESOL Coordinator</a:t>
            </a:r>
          </a:p>
          <a:p>
            <a:pPr marL="47625" indent="-342900"/>
            <a:r>
              <a:rPr lang="en-US" sz="2000" u="sng" dirty="0" smtClean="0"/>
              <a:t>SOCIAL WORKER – Ms. </a:t>
            </a:r>
            <a:r>
              <a:rPr lang="en-US" sz="2000" u="sng" dirty="0" err="1" smtClean="0"/>
              <a:t>Raziela</a:t>
            </a:r>
            <a:r>
              <a:rPr lang="en-US" sz="2000" u="sng" dirty="0" smtClean="0"/>
              <a:t> Boylan</a:t>
            </a:r>
          </a:p>
          <a:p>
            <a:pPr marL="625475" lvl="2" indent="-342900"/>
            <a:r>
              <a:rPr lang="en-US" sz="1800" dirty="0" smtClean="0">
                <a:hlinkClick r:id="rId3"/>
              </a:rPr>
              <a:t>Raziela.boylan@browardschools.com</a:t>
            </a:r>
            <a:endParaRPr lang="en-US" sz="1800" dirty="0" smtClean="0"/>
          </a:p>
          <a:p>
            <a:pPr marL="625475" lvl="2" indent="-342900"/>
            <a:r>
              <a:rPr lang="en-US" sz="1800" dirty="0" smtClean="0"/>
              <a:t>Mental Health Services (counseling and support groups)</a:t>
            </a:r>
          </a:p>
          <a:p>
            <a:pPr marL="625475" lvl="2" indent="-342900"/>
            <a:r>
              <a:rPr lang="en-US" sz="1800" dirty="0" smtClean="0"/>
              <a:t>Community Resources</a:t>
            </a:r>
          </a:p>
          <a:p>
            <a:pPr marL="47625" indent="-342900"/>
            <a:r>
              <a:rPr lang="en-US" sz="2000" u="sng" dirty="0" smtClean="0"/>
              <a:t>SCHOOL PSYCHOLOGIST – Ms. Caroline </a:t>
            </a:r>
            <a:r>
              <a:rPr lang="en-US" sz="2000" u="sng" dirty="0" err="1" smtClean="0"/>
              <a:t>Hejja</a:t>
            </a:r>
            <a:endParaRPr lang="en-US" sz="2000" u="sng" dirty="0" smtClean="0"/>
          </a:p>
          <a:p>
            <a:pPr marL="625475" lvl="2" indent="-342900"/>
            <a:r>
              <a:rPr lang="en-US" sz="1800" dirty="0">
                <a:hlinkClick r:id="rId4"/>
              </a:rPr>
              <a:t>c</a:t>
            </a:r>
            <a:r>
              <a:rPr lang="en-US" sz="1800" dirty="0" smtClean="0">
                <a:hlinkClick r:id="rId4"/>
              </a:rPr>
              <a:t>aroline.hejja@browardschools.com</a:t>
            </a:r>
            <a:endParaRPr lang="en-US" sz="1800" dirty="0" smtClean="0"/>
          </a:p>
          <a:p>
            <a:pPr marL="625475" lvl="2" indent="-342900"/>
            <a:r>
              <a:rPr lang="en-US" sz="1800" dirty="0" smtClean="0"/>
              <a:t>Academic, behavioral, emotional and social concerns</a:t>
            </a:r>
          </a:p>
          <a:p>
            <a:pPr marL="625475" lvl="2" indent="-342900"/>
            <a:r>
              <a:rPr lang="en-US" sz="1800" dirty="0" smtClean="0"/>
              <a:t>ESE / Gifted Services / Testing</a:t>
            </a:r>
          </a:p>
          <a:p>
            <a:pPr marL="625475" lvl="2" indent="-342900"/>
            <a:endParaRPr lang="en-US" b="1" dirty="0" smtClean="0"/>
          </a:p>
          <a:p>
            <a:pPr marL="625475" lvl="2" indent="-342900"/>
            <a:endParaRPr lang="en-US" b="1" dirty="0" smtClean="0"/>
          </a:p>
          <a:p>
            <a:pPr marL="625475" lvl="2" indent="-342900"/>
            <a:endParaRPr lang="en-US" b="1" dirty="0" smtClean="0"/>
          </a:p>
          <a:p>
            <a:pPr marL="0" lvl="1" indent="0">
              <a:spcBef>
                <a:spcPts val="2000"/>
              </a:spcBef>
              <a:buClrTx/>
              <a:buNone/>
            </a:pPr>
            <a:r>
              <a:rPr lang="en-US" sz="2400" b="1" dirty="0"/>
              <a:t>	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97727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090615"/>
            <a:ext cx="8229600" cy="42590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Rated school for 11 consecutive years (1617 – B Rated)</a:t>
            </a:r>
          </a:p>
          <a:p>
            <a:r>
              <a:rPr lang="en-US" dirty="0" smtClean="0"/>
              <a:t>Current Demographics (4/2018): 270 boys (55%) / 218 girls (45%)</a:t>
            </a:r>
          </a:p>
          <a:p>
            <a:r>
              <a:rPr lang="en-US" dirty="0" smtClean="0"/>
              <a:t>TOTAL STUDENTS: 488</a:t>
            </a:r>
          </a:p>
          <a:p>
            <a:pPr lvl="1"/>
            <a:r>
              <a:rPr lang="en-US" dirty="0" smtClean="0"/>
              <a:t>White – 12 (2%)</a:t>
            </a:r>
          </a:p>
          <a:p>
            <a:pPr lvl="1"/>
            <a:r>
              <a:rPr lang="en-US" dirty="0" smtClean="0"/>
              <a:t>Black – 177 (36%)</a:t>
            </a:r>
          </a:p>
          <a:p>
            <a:pPr lvl="1"/>
            <a:r>
              <a:rPr lang="en-US" dirty="0" smtClean="0"/>
              <a:t>Hispanic – 232 (48%)</a:t>
            </a:r>
          </a:p>
          <a:p>
            <a:pPr lvl="1"/>
            <a:r>
              <a:rPr lang="en-US" dirty="0" smtClean="0"/>
              <a:t>Asian – 47 (10%)</a:t>
            </a:r>
          </a:p>
          <a:p>
            <a:pPr lvl="1"/>
            <a:r>
              <a:rPr lang="en-US" dirty="0" smtClean="0"/>
              <a:t>Amer. Indian – </a:t>
            </a:r>
            <a:r>
              <a:rPr lang="en-US" dirty="0"/>
              <a:t>1</a:t>
            </a:r>
            <a:r>
              <a:rPr lang="en-US" dirty="0" smtClean="0"/>
              <a:t> (&gt;1%)</a:t>
            </a:r>
          </a:p>
          <a:p>
            <a:pPr lvl="1"/>
            <a:r>
              <a:rPr lang="en-US" dirty="0" smtClean="0"/>
              <a:t>Multi – 19 (4%)</a:t>
            </a:r>
          </a:p>
          <a:p>
            <a:r>
              <a:rPr lang="en-US" dirty="0" smtClean="0"/>
              <a:t>General Education and Special Programs</a:t>
            </a:r>
          </a:p>
          <a:p>
            <a:pPr lvl="1"/>
            <a:r>
              <a:rPr lang="en-US" dirty="0" smtClean="0"/>
              <a:t>Traditional K-5 </a:t>
            </a:r>
          </a:p>
          <a:p>
            <a:pPr lvl="1"/>
            <a:r>
              <a:rPr lang="en-US" dirty="0" smtClean="0"/>
              <a:t>Special programs for </a:t>
            </a:r>
            <a:r>
              <a:rPr lang="en-US" dirty="0" err="1" smtClean="0"/>
              <a:t>InD</a:t>
            </a:r>
            <a:r>
              <a:rPr lang="en-US" dirty="0" smtClean="0"/>
              <a:t> / Pre-K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456418"/>
          </a:xfrm>
        </p:spPr>
        <p:txBody>
          <a:bodyPr>
            <a:normAutofit/>
          </a:bodyPr>
          <a:lstStyle/>
          <a:p>
            <a:r>
              <a:rPr lang="en-US" dirty="0" smtClean="0"/>
              <a:t>Snapshot of Silver </a:t>
            </a:r>
            <a:r>
              <a:rPr lang="en-US" dirty="0"/>
              <a:t>Shores</a:t>
            </a:r>
            <a:br>
              <a:rPr lang="en-US" dirty="0"/>
            </a:br>
            <a:r>
              <a:rPr lang="en-US" sz="2200" dirty="0"/>
              <a:t>“The Greatest Corner in the Universe”</a:t>
            </a:r>
          </a:p>
        </p:txBody>
      </p:sp>
    </p:spTree>
    <p:extLst>
      <p:ext uri="{BB962C8B-B14F-4D97-AF65-F5344CB8AC3E}">
        <p14:creationId xmlns:p14="http://schemas.microsoft.com/office/powerpoint/2010/main" val="293101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59990"/>
            <a:ext cx="7408333" cy="416617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Learning needs to be purposeful, meaningful, life-long and most of all – FUN!!!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We choose to learn what we are passionate about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We engage ourselves in converting information into life-long knowledge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We learn by: Reading! Doing! Practicing! ENJOYING!!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Beliefs about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40145"/>
            <a:ext cx="7408333" cy="34182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Florida Standards </a:t>
            </a:r>
            <a:r>
              <a:rPr lang="mr-IN" dirty="0" smtClean="0"/>
              <a:t>–</a:t>
            </a:r>
            <a:r>
              <a:rPr lang="en-US" dirty="0" smtClean="0"/>
              <a:t> what students need to know and 	be able to do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Mathematics Florida Standards (MAFS)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Language Arts Florida Standards (LAFS)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Reading and Writing Across the Curriculum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Balanced Literacy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Student-Centered Learning </a:t>
            </a:r>
          </a:p>
          <a:p>
            <a:pPr marL="301943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School-Wide 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9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in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06" y="205413"/>
            <a:ext cx="8758817" cy="621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5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Why?</a:t>
            </a:r>
          </a:p>
          <a:p>
            <a:r>
              <a:rPr lang="en-US" dirty="0" smtClean="0"/>
              <a:t>Effective, continual communication </a:t>
            </a:r>
          </a:p>
          <a:p>
            <a:r>
              <a:rPr lang="en-US" dirty="0" smtClean="0"/>
              <a:t>PTA / SAC / SAF</a:t>
            </a:r>
          </a:p>
          <a:p>
            <a:r>
              <a:rPr lang="en-US" dirty="0" smtClean="0"/>
              <a:t>Room Parent – VERY IMPORTANT!!</a:t>
            </a:r>
          </a:p>
          <a:p>
            <a:r>
              <a:rPr lang="en-US" dirty="0" smtClean="0"/>
              <a:t>Partners in Education</a:t>
            </a:r>
          </a:p>
          <a:p>
            <a:r>
              <a:rPr lang="en-US" dirty="0" smtClean="0"/>
              <a:t>Volunteering / Mentoring</a:t>
            </a:r>
          </a:p>
          <a:p>
            <a:r>
              <a:rPr lang="en-US" dirty="0" smtClean="0"/>
              <a:t>Before / After Care Services at SSE</a:t>
            </a:r>
          </a:p>
          <a:p>
            <a:r>
              <a:rPr lang="en-US" dirty="0" smtClean="0"/>
              <a:t>YMCA Summer Camp</a:t>
            </a:r>
          </a:p>
          <a:p>
            <a:r>
              <a:rPr lang="en-US" dirty="0" smtClean="0"/>
              <a:t>GET INVOLVED!!! </a:t>
            </a:r>
            <a:r>
              <a:rPr lang="en-US" dirty="0" smtClean="0">
                <a:sym typeface="Wingdings"/>
              </a:rPr>
              <a:t> </a:t>
            </a:r>
          </a:p>
          <a:p>
            <a:pPr lvl="1"/>
            <a:r>
              <a:rPr lang="en-US" dirty="0" smtClean="0">
                <a:sym typeface="Wingdings"/>
                <a:hlinkClick r:id="rId2"/>
              </a:rPr>
              <a:t>www.getinvolvedineducation.com/parents</a:t>
            </a:r>
            <a:endParaRPr lang="en-US" dirty="0" smtClean="0">
              <a:sym typeface="Wingdings"/>
            </a:endParaRP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580669"/>
          </a:xfrm>
        </p:spPr>
        <p:txBody>
          <a:bodyPr>
            <a:normAutofit/>
          </a:bodyPr>
          <a:lstStyle/>
          <a:p>
            <a:r>
              <a:rPr lang="en-US" dirty="0" smtClean="0"/>
              <a:t>Family / Home / Community 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1050</TotalTime>
  <Words>569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Candara</vt:lpstr>
      <vt:lpstr>Mangal</vt:lpstr>
      <vt:lpstr>Symbol</vt:lpstr>
      <vt:lpstr>Wingdings</vt:lpstr>
      <vt:lpstr>Waveform</vt:lpstr>
      <vt:lpstr>Silver Shores Elementary School “The Greatest Corner in the Universe”</vt:lpstr>
      <vt:lpstr>2017-2018: VISION / MISSION </vt:lpstr>
      <vt:lpstr>LEADERSHIP TEAM (754) 323-7550</vt:lpstr>
      <vt:lpstr>STUDENT SUPPORT TEAM  </vt:lpstr>
      <vt:lpstr>Snapshot of Silver Shores “The Greatest Corner in the Universe”</vt:lpstr>
      <vt:lpstr>Beliefs about Learning</vt:lpstr>
      <vt:lpstr>School-Wide Focus</vt:lpstr>
      <vt:lpstr>PowerPoint Presentation</vt:lpstr>
      <vt:lpstr>Family / Home / Community Involvement</vt:lpstr>
      <vt:lpstr>Silver Shores’ Student Uniform </vt:lpstr>
      <vt:lpstr>Expectations</vt:lpstr>
      <vt:lpstr>“HOME AWAY FROM HOME”</vt:lpstr>
      <vt:lpstr>PowerPoint Presentation</vt:lpstr>
      <vt:lpstr>“The GREATEST Corner in the UNIVERSE”</vt:lpstr>
    </vt:vector>
  </TitlesOfParts>
  <Company>SBBC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Silver Shores Elementary School “The Greatest Corner in the Universe”</dc:title>
  <dc:creator>Jonathan Leff</dc:creator>
  <cp:lastModifiedBy>Jonathan M. Leff</cp:lastModifiedBy>
  <cp:revision>61</cp:revision>
  <dcterms:created xsi:type="dcterms:W3CDTF">2013-07-11T20:38:27Z</dcterms:created>
  <dcterms:modified xsi:type="dcterms:W3CDTF">2018-04-03T18:07:47Z</dcterms:modified>
</cp:coreProperties>
</file>