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64" r:id="rId5"/>
    <p:sldId id="263" r:id="rId6"/>
    <p:sldId id="268" r:id="rId7"/>
    <p:sldId id="262" r:id="rId8"/>
    <p:sldId id="259" r:id="rId9"/>
    <p:sldId id="260" r:id="rId10"/>
    <p:sldId id="267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4E75-A97A-4268-98A2-A0B916B0CC63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D754-3842-4AB6-BD85-A38910ABC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09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4E75-A97A-4268-98A2-A0B916B0CC63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D754-3842-4AB6-BD85-A38910ABC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2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4E75-A97A-4268-98A2-A0B916B0CC63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D754-3842-4AB6-BD85-A38910ABC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9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4E75-A97A-4268-98A2-A0B916B0CC63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D754-3842-4AB6-BD85-A38910ABC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6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4E75-A97A-4268-98A2-A0B916B0CC63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D754-3842-4AB6-BD85-A38910ABC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2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4E75-A97A-4268-98A2-A0B916B0CC63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D754-3842-4AB6-BD85-A38910ABC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1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4E75-A97A-4268-98A2-A0B916B0CC63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D754-3842-4AB6-BD85-A38910ABC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3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4E75-A97A-4268-98A2-A0B916B0CC63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D754-3842-4AB6-BD85-A38910ABC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4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4E75-A97A-4268-98A2-A0B916B0CC63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D754-3842-4AB6-BD85-A38910ABC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5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4E75-A97A-4268-98A2-A0B916B0CC63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D754-3842-4AB6-BD85-A38910ABC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1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4E75-A97A-4268-98A2-A0B916B0CC63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BD754-3842-4AB6-BD85-A38910ABC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8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B4E75-A97A-4268-98A2-A0B916B0CC63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BD754-3842-4AB6-BD85-A38910ABC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0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0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1291856"/>
            <a:ext cx="396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</a:rPr>
              <a:t>Bring It Home</a:t>
            </a:r>
          </a:p>
          <a:p>
            <a:pPr algn="ctr"/>
            <a:endParaRPr lang="en-US" sz="2800" dirty="0">
              <a:latin typeface="Arial Black" panose="020B0A04020102020204" pitchFamily="34" charset="0"/>
            </a:endParaRPr>
          </a:p>
          <a:p>
            <a:pPr algn="ctr"/>
            <a:r>
              <a:rPr lang="en-US" sz="2800" dirty="0" smtClean="0">
                <a:latin typeface="Arial Narrow" panose="020B0606020202030204" pitchFamily="34" charset="0"/>
              </a:rPr>
              <a:t>An at-home resource for you to continue the conversation!</a:t>
            </a:r>
          </a:p>
          <a:p>
            <a:pPr algn="ctr"/>
            <a:endParaRPr lang="en-US" sz="2800" dirty="0" smtClean="0">
              <a:latin typeface="Arial Narrow" panose="020B0606020202030204" pitchFamily="34" charset="0"/>
            </a:endParaRPr>
          </a:p>
          <a:p>
            <a:pPr algn="ctr"/>
            <a:r>
              <a:rPr lang="en-US" sz="2800" dirty="0" smtClean="0">
                <a:latin typeface="Arial Narrow" panose="020B0606020202030204" pitchFamily="34" charset="0"/>
              </a:rPr>
              <a:t>Log into you All Pro Dad’s Day Member account to download and print.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9" t="10386" b="8351"/>
          <a:stretch/>
        </p:blipFill>
        <p:spPr>
          <a:xfrm>
            <a:off x="5094518" y="909060"/>
            <a:ext cx="3465576" cy="42604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561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3257" y="4005942"/>
            <a:ext cx="4557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INSERT NEXT MEETING DETAILS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12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3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1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9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8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6749" y="784383"/>
            <a:ext cx="4610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All Pro Dad Lib</a:t>
            </a:r>
            <a:endParaRPr lang="en-US" sz="3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98284" y="1513091"/>
            <a:ext cx="75474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Today, I came with my </a:t>
            </a:r>
            <a:r>
              <a:rPr lang="en-US" u="sng" dirty="0">
                <a:solidFill>
                  <a:schemeClr val="bg1"/>
                </a:solidFill>
              </a:rPr>
              <a:t>Dad: adjective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kid to the All Pro Dad’s Day meeting. We rode together in my </a:t>
            </a:r>
            <a:r>
              <a:rPr lang="en-US" u="sng" dirty="0">
                <a:solidFill>
                  <a:schemeClr val="bg1"/>
                </a:solidFill>
              </a:rPr>
              <a:t>Kid: color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u="sng" dirty="0">
                <a:solidFill>
                  <a:schemeClr val="bg1"/>
                </a:solidFill>
              </a:rPr>
              <a:t>Dad: </a:t>
            </a:r>
            <a:r>
              <a:rPr lang="en-US" u="sng" dirty="0" smtClean="0">
                <a:solidFill>
                  <a:schemeClr val="bg1"/>
                </a:solidFill>
              </a:rPr>
              <a:t>transportation</a:t>
            </a:r>
            <a:r>
              <a:rPr lang="en-US" dirty="0"/>
              <a:t>. We listened to </a:t>
            </a:r>
            <a:r>
              <a:rPr lang="en-US" u="sng" dirty="0" smtClean="0">
                <a:solidFill>
                  <a:schemeClr val="bg1"/>
                </a:solidFill>
              </a:rPr>
              <a:t>Kid</a:t>
            </a:r>
            <a:r>
              <a:rPr lang="en-US" u="sng" dirty="0">
                <a:solidFill>
                  <a:schemeClr val="bg1"/>
                </a:solidFill>
              </a:rPr>
              <a:t>: popular </a:t>
            </a:r>
            <a:r>
              <a:rPr lang="en-US" dirty="0" smtClean="0"/>
              <a:t>on </a:t>
            </a:r>
            <a:r>
              <a:rPr lang="en-US" dirty="0"/>
              <a:t>the radio. We arrived and were welcomed by a </a:t>
            </a:r>
            <a:r>
              <a:rPr lang="en-US" u="sng" dirty="0">
                <a:solidFill>
                  <a:schemeClr val="bg1"/>
                </a:solidFill>
              </a:rPr>
              <a:t>Dad: type of person</a:t>
            </a:r>
            <a:r>
              <a:rPr lang="en-US" dirty="0"/>
              <a:t>. We sat </a:t>
            </a:r>
            <a:r>
              <a:rPr lang="en-US" u="sng" dirty="0">
                <a:solidFill>
                  <a:schemeClr val="bg1"/>
                </a:solidFill>
              </a:rPr>
              <a:t>Kid: direction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and ate </a:t>
            </a:r>
            <a:r>
              <a:rPr lang="en-US" u="sng" dirty="0">
                <a:solidFill>
                  <a:schemeClr val="bg1"/>
                </a:solidFill>
              </a:rPr>
              <a:t>Dad: type of food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together. When we were done, we felt </a:t>
            </a:r>
            <a:r>
              <a:rPr lang="en-US" u="sng" dirty="0">
                <a:solidFill>
                  <a:schemeClr val="bg1"/>
                </a:solidFill>
              </a:rPr>
              <a:t>Kid: type of feeling</a:t>
            </a:r>
            <a:r>
              <a:rPr lang="en-US" dirty="0"/>
              <a:t>. During the meeting, we spent time </a:t>
            </a:r>
            <a:r>
              <a:rPr lang="en-US" u="sng" dirty="0" smtClean="0">
                <a:solidFill>
                  <a:schemeClr val="bg1"/>
                </a:solidFill>
              </a:rPr>
              <a:t>Dad</a:t>
            </a:r>
            <a:r>
              <a:rPr lang="en-US" u="sng" dirty="0">
                <a:solidFill>
                  <a:schemeClr val="bg1"/>
                </a:solidFill>
              </a:rPr>
              <a:t>: action verb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and having </a:t>
            </a:r>
            <a:r>
              <a:rPr lang="en-US" u="sng" dirty="0">
                <a:solidFill>
                  <a:schemeClr val="bg1"/>
                </a:solidFill>
              </a:rPr>
              <a:t>Kid: action verb</a:t>
            </a:r>
            <a:r>
              <a:rPr lang="en-US" dirty="0"/>
              <a:t>. Afterwards, I walked </a:t>
            </a:r>
            <a:r>
              <a:rPr lang="en-US" u="sng" dirty="0" smtClean="0">
                <a:solidFill>
                  <a:schemeClr val="bg1"/>
                </a:solidFill>
              </a:rPr>
              <a:t>Dad</a:t>
            </a:r>
            <a:r>
              <a:rPr lang="en-US" u="sng" dirty="0">
                <a:solidFill>
                  <a:schemeClr val="bg1"/>
                </a:solidFill>
              </a:rPr>
              <a:t>: kid’s name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to </a:t>
            </a:r>
            <a:r>
              <a:rPr lang="en-US" u="sng" dirty="0">
                <a:solidFill>
                  <a:schemeClr val="bg1"/>
                </a:solidFill>
              </a:rPr>
              <a:t>Kid: </a:t>
            </a:r>
            <a:r>
              <a:rPr lang="en-US" u="sng" dirty="0" err="1" smtClean="0">
                <a:solidFill>
                  <a:schemeClr val="bg1"/>
                </a:solidFill>
              </a:rPr>
              <a:t>teacher’s</a:t>
            </a:r>
            <a:r>
              <a:rPr lang="en-US" dirty="0" err="1" smtClean="0"/>
              <a:t>’s</a:t>
            </a:r>
            <a:r>
              <a:rPr lang="en-US" dirty="0" smtClean="0"/>
              <a:t> </a:t>
            </a:r>
            <a:r>
              <a:rPr lang="en-US" dirty="0"/>
              <a:t>class. I said </a:t>
            </a:r>
            <a:r>
              <a:rPr lang="en-US" u="sng" dirty="0">
                <a:solidFill>
                  <a:schemeClr val="bg1"/>
                </a:solidFill>
              </a:rPr>
              <a:t>Dad: greeting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and </a:t>
            </a:r>
            <a:r>
              <a:rPr lang="en-US" u="sng" dirty="0" smtClean="0">
                <a:solidFill>
                  <a:schemeClr val="bg1"/>
                </a:solidFill>
              </a:rPr>
              <a:t>Dad</a:t>
            </a:r>
            <a:r>
              <a:rPr lang="en-US" u="sng" dirty="0">
                <a:solidFill>
                  <a:schemeClr val="bg1"/>
                </a:solidFill>
              </a:rPr>
              <a:t>: kid’s </a:t>
            </a:r>
            <a:r>
              <a:rPr lang="en-US" u="sng" dirty="0" smtClean="0">
                <a:solidFill>
                  <a:schemeClr val="bg1"/>
                </a:solidFill>
              </a:rPr>
              <a:t>name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/>
              <a:t>said </a:t>
            </a:r>
            <a:r>
              <a:rPr lang="en-US" u="sng" dirty="0">
                <a:solidFill>
                  <a:schemeClr val="bg1"/>
                </a:solidFill>
              </a:rPr>
              <a:t>Kid: a popular saying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61592" y="1855525"/>
            <a:ext cx="12507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Dad: Adjective</a:t>
            </a:r>
            <a:endParaRPr lang="en-US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2907591" y="2284347"/>
            <a:ext cx="12507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Kid: Color</a:t>
            </a:r>
            <a:endParaRPr lang="en-US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3830508" y="2284347"/>
            <a:ext cx="19026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Dad: Mode of Transportation</a:t>
            </a:r>
            <a:endParaRPr lang="en-US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7077448" y="2284347"/>
            <a:ext cx="19026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Kid: Popular Song</a:t>
            </a:r>
            <a:endParaRPr lang="en-US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5925932" y="2712973"/>
            <a:ext cx="19026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Dad: Type of Person</a:t>
            </a:r>
            <a:endParaRPr lang="en-US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1087302" y="3096789"/>
            <a:ext cx="11594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Kid: Direction</a:t>
            </a:r>
            <a:endParaRPr lang="en-US" sz="900" dirty="0"/>
          </a:p>
        </p:txBody>
      </p:sp>
      <p:sp>
        <p:nvSpPr>
          <p:cNvPr id="11" name="TextBox 10"/>
          <p:cNvSpPr txBox="1"/>
          <p:nvPr/>
        </p:nvSpPr>
        <p:spPr>
          <a:xfrm>
            <a:off x="3223904" y="3101465"/>
            <a:ext cx="11594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Dad: Type of Food</a:t>
            </a:r>
            <a:endParaRPr lang="en-US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1156870" y="3505223"/>
            <a:ext cx="11594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Kid: Type of Feeling</a:t>
            </a:r>
            <a:endParaRPr lang="en-US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6215097" y="3505223"/>
            <a:ext cx="11594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Dad: Action Verb</a:t>
            </a:r>
            <a:endParaRPr lang="en-US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1803236" y="3932168"/>
            <a:ext cx="11594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Kid: Action Verb</a:t>
            </a:r>
            <a:endParaRPr lang="en-US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5346227" y="3912854"/>
            <a:ext cx="11594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Dad: Kid’s Name</a:t>
            </a:r>
            <a:endParaRPr lang="en-US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3992293" y="4335221"/>
            <a:ext cx="11594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Dad: Kid’s Name</a:t>
            </a:r>
            <a:endParaRPr lang="en-US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6885123" y="3922343"/>
            <a:ext cx="11594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Kid: Teacher’s Name</a:t>
            </a:r>
            <a:endParaRPr lang="en-US" sz="900" dirty="0"/>
          </a:p>
        </p:txBody>
      </p:sp>
      <p:sp>
        <p:nvSpPr>
          <p:cNvPr id="18" name="TextBox 17"/>
          <p:cNvSpPr txBox="1"/>
          <p:nvPr/>
        </p:nvSpPr>
        <p:spPr>
          <a:xfrm>
            <a:off x="2118295" y="4359113"/>
            <a:ext cx="11594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Dad: Greeting</a:t>
            </a:r>
            <a:endParaRPr lang="en-US" sz="900" dirty="0"/>
          </a:p>
        </p:txBody>
      </p:sp>
      <p:sp>
        <p:nvSpPr>
          <p:cNvPr id="19" name="TextBox 18"/>
          <p:cNvSpPr txBox="1"/>
          <p:nvPr/>
        </p:nvSpPr>
        <p:spPr>
          <a:xfrm>
            <a:off x="6049918" y="4340473"/>
            <a:ext cx="14800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Kid: Popular Saying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078757" y="1855525"/>
            <a:ext cx="11956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858276" y="2284347"/>
            <a:ext cx="7602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772452" y="2274786"/>
            <a:ext cx="1699435" cy="95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077448" y="2274786"/>
            <a:ext cx="11086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689602" y="2700185"/>
            <a:ext cx="1605808" cy="32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06734" y="3116257"/>
            <a:ext cx="11956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991669" y="3096789"/>
            <a:ext cx="149324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92219" y="3505223"/>
            <a:ext cx="166229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049918" y="3505223"/>
            <a:ext cx="148002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1593640" y="3922343"/>
            <a:ext cx="1313951" cy="98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091754" y="3903293"/>
            <a:ext cx="1400752" cy="95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865096" y="3941811"/>
            <a:ext cx="11956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965897" y="4325660"/>
            <a:ext cx="11956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676604" y="4325660"/>
            <a:ext cx="1475098" cy="95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669401" y="4325660"/>
            <a:ext cx="179354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84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4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4425" y="1057275"/>
            <a:ext cx="7258050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Bethune/Hollywood</a:t>
            </a:r>
            <a:endParaRPr lang="en-US" alt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All Pro Dad</a:t>
            </a:r>
            <a:endParaRPr lang="en-US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Next meeting: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November 17, 2018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Volunteer for field Trips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Become a Mentor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Dad on Duty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Join PTO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READ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……….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66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6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599</TotalTime>
  <Words>249</Words>
  <Application>Microsoft Office PowerPoint</Application>
  <PresentationFormat>On-screen Show (4:3)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FamilyFirst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Vicki Grimes</dc:creator>
  <cp:lastModifiedBy>Theon A. Eames</cp:lastModifiedBy>
  <cp:revision>13</cp:revision>
  <dcterms:created xsi:type="dcterms:W3CDTF">2018-07-24T13:17:36Z</dcterms:created>
  <dcterms:modified xsi:type="dcterms:W3CDTF">2018-10-19T20:15:08Z</dcterms:modified>
</cp:coreProperties>
</file>