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1"/>
  </p:handoutMasterIdLst>
  <p:sldIdLst>
    <p:sldId id="260" r:id="rId2"/>
    <p:sldId id="256" r:id="rId3"/>
    <p:sldId id="276" r:id="rId4"/>
    <p:sldId id="258" r:id="rId5"/>
    <p:sldId id="259" r:id="rId6"/>
    <p:sldId id="261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5" autoAdjust="0"/>
    <p:restoredTop sz="96271"/>
  </p:normalViewPr>
  <p:slideViewPr>
    <p:cSldViewPr snapToGrid="0">
      <p:cViewPr>
        <p:scale>
          <a:sx n="87" d="100"/>
          <a:sy n="87" d="100"/>
        </p:scale>
        <p:origin x="-688" y="-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627D6-CD59-CF42-9E1A-3FEF8E450968}" type="datetimeFigureOut">
              <a:rPr lang="en-US" smtClean="0"/>
              <a:t>12/19/15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B0330-6B03-1E47-AB9F-2F21407EC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52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12/19/15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12/19/15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12/19/15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12/19/15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12/19/15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12/19/15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12/19/15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12/19/15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12/19/15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12/19/15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12/19/15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12/19/15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12/19/15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12/19/15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12/19/15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12/19/15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12/19/15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12/19/15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satestprep.com/" TargetMode="Externa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Website/Creating an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2253803"/>
            <a:ext cx="6697845" cy="4464299"/>
          </a:xfrm>
        </p:spPr>
        <p:txBody>
          <a:bodyPr>
            <a:normAutofit/>
          </a:bodyPr>
          <a:lstStyle/>
          <a:p>
            <a:r>
              <a:rPr lang="en-US" b="1" dirty="0" smtClean="0"/>
              <a:t>Open a browser (Google Chrome, Firefox, or Safari)</a:t>
            </a:r>
          </a:p>
          <a:p>
            <a:r>
              <a:rPr lang="en-US" b="1" dirty="0" smtClean="0"/>
              <a:t>Enter the site </a:t>
            </a:r>
            <a:r>
              <a:rPr lang="en-US" b="1" dirty="0" smtClean="0">
                <a:hlinkClick r:id="rId2"/>
              </a:rPr>
              <a:t>www.usatestprep.com</a:t>
            </a:r>
            <a:endParaRPr lang="en-US" b="1" dirty="0" smtClean="0"/>
          </a:p>
          <a:p>
            <a:r>
              <a:rPr lang="en-US" b="1" dirty="0" smtClean="0"/>
              <a:t>Click on Login</a:t>
            </a:r>
          </a:p>
          <a:p>
            <a:r>
              <a:rPr lang="en-US" b="1" dirty="0" smtClean="0"/>
              <a:t>Locate Create Account </a:t>
            </a:r>
          </a:p>
          <a:p>
            <a:pPr lvl="1"/>
            <a:r>
              <a:rPr lang="en-US" b="1" dirty="0" smtClean="0"/>
              <a:t>Account Code: Cougars31</a:t>
            </a:r>
          </a:p>
          <a:p>
            <a:pPr lvl="1"/>
            <a:r>
              <a:rPr lang="en-US" b="1" dirty="0" smtClean="0"/>
              <a:t>Teacher Code: tea5454</a:t>
            </a:r>
          </a:p>
          <a:p>
            <a:pPr lvl="1"/>
            <a:r>
              <a:rPr lang="en-US" b="1" dirty="0" smtClean="0"/>
              <a:t>Choose an username/password that you can remember (personnel number, email address, etc.)</a:t>
            </a:r>
          </a:p>
          <a:p>
            <a:pPr lvl="1"/>
            <a:r>
              <a:rPr lang="en-US" b="1" dirty="0" smtClean="0"/>
              <a:t>Enter your personal information</a:t>
            </a:r>
          </a:p>
          <a:p>
            <a:pPr lvl="1"/>
            <a:r>
              <a:rPr lang="en-US" b="1" dirty="0" smtClean="0"/>
              <a:t>Click YES for Account Admin (Reports access)</a:t>
            </a:r>
          </a:p>
          <a:p>
            <a:pPr lvl="1"/>
            <a:r>
              <a:rPr lang="en-US" b="1" dirty="0" smtClean="0"/>
              <a:t>Read the Terms Agreement, check I Agree</a:t>
            </a:r>
          </a:p>
          <a:p>
            <a:pPr lvl="1"/>
            <a:r>
              <a:rPr lang="en-US" b="1" dirty="0" smtClean="0"/>
              <a:t>Congrats you Created an Account</a:t>
            </a:r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928" y="2468174"/>
            <a:ext cx="5293217" cy="380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51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Example…..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3" y="1983347"/>
            <a:ext cx="10419009" cy="4590245"/>
          </a:xfrm>
        </p:spPr>
      </p:pic>
    </p:spTree>
    <p:extLst>
      <p:ext uri="{BB962C8B-B14F-4D97-AF65-F5344CB8AC3E}">
        <p14:creationId xmlns:p14="http://schemas.microsoft.com/office/powerpoint/2010/main" val="267992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Games (solely optional)…….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2331076"/>
            <a:ext cx="9878095" cy="4417454"/>
          </a:xfrm>
        </p:spPr>
      </p:pic>
    </p:spTree>
    <p:extLst>
      <p:ext uri="{BB962C8B-B14F-4D97-AF65-F5344CB8AC3E}">
        <p14:creationId xmlns:p14="http://schemas.microsoft.com/office/powerpoint/2010/main" val="336171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Assessments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914" y="2366432"/>
            <a:ext cx="4902946" cy="4259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Assessments are created in the Benchmarks tab.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How to create an assessment:</a:t>
            </a:r>
          </a:p>
          <a:p>
            <a:pPr>
              <a:buAutoNum type="arabicPeriod"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Click on Benchmarks</a:t>
            </a:r>
          </a:p>
          <a:p>
            <a:pPr lvl="2">
              <a:buAutoNum type="arabicPeriod"/>
            </a:pPr>
            <a:r>
              <a:rPr lang="en-US" sz="1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Create new benchmark</a:t>
            </a:r>
          </a:p>
          <a:p>
            <a:pPr lvl="2">
              <a:buAutoNum type="arabicPeriod"/>
            </a:pPr>
            <a:r>
              <a:rPr lang="en-US" sz="1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Choose a benchmark name </a:t>
            </a:r>
          </a:p>
          <a:p>
            <a:pPr lvl="2">
              <a:buAutoNum type="arabicPeriod"/>
            </a:pPr>
            <a:r>
              <a:rPr lang="en-US" sz="1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If working as a dept. or grade level please share</a:t>
            </a:r>
          </a:p>
          <a:p>
            <a:pPr lvl="2">
              <a:buAutoNum type="arabicPeriod"/>
            </a:pPr>
            <a:r>
              <a:rPr lang="en-US" sz="1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Choose test (Subject Area)</a:t>
            </a:r>
          </a:p>
          <a:p>
            <a:pPr lvl="2">
              <a:buAutoNum type="arabicPeriod"/>
            </a:pPr>
            <a:r>
              <a:rPr lang="en-US" sz="1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View Results Items (consider cheating when selecting yes) and randomizing is an option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860" y="2603500"/>
            <a:ext cx="5658640" cy="40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5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Questions for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20433"/>
            <a:ext cx="8761413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You have the choice to create basic or custom questions for your assessment. In basic mode the questions are preselected. </a:t>
            </a:r>
          </a:p>
          <a:p>
            <a:pPr marL="0" indent="0">
              <a:buNone/>
            </a:pPr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Selecting Basic Question Mode (You have the option of choosing small, medium, large or actual test length)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087" y="4311650"/>
            <a:ext cx="5296639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1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Mode Custom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5734" y="2302933"/>
            <a:ext cx="9340634" cy="37168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Custom mode allows you to choose domains that are being covered for the particular month. When using the custom question mode, questions can be selected that covers a particular domain/standard.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Click on Custom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Choose Domain or View by passage (On the right of the screen)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Select questions either by domain or passage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Click continue</a:t>
            </a:r>
          </a:p>
          <a:p>
            <a:pPr marL="0" indent="0">
              <a:buNone/>
            </a:pP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41317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FAVORITES (OPTIONAL)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Questions that are teacher-created or created by USATESTPREP.  </a:t>
            </a:r>
          </a:p>
          <a:p>
            <a:pPr marL="0" indent="0" algn="ctr">
              <a:buNone/>
            </a:pP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This is solely optional.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94981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796" y="2344924"/>
            <a:ext cx="4697206" cy="341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Performance tasks include graphs, drag and drops, etc. These are graded by the computer. These are optional, but are recommended.  Once you click, YES, follow these steps: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Choose the domain/standard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Click on the item to preview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Choose the item </a:t>
            </a:r>
          </a:p>
          <a:p>
            <a:pPr>
              <a:buFont typeface="+mj-lt"/>
              <a:buAutoNum type="arabicPeriod"/>
            </a:pP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603500"/>
            <a:ext cx="4937760" cy="1449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1" y="4053074"/>
            <a:ext cx="5737859" cy="270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7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Task Sample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2466340"/>
            <a:ext cx="10767059" cy="4117340"/>
          </a:xfrm>
        </p:spPr>
      </p:pic>
    </p:spTree>
    <p:extLst>
      <p:ext uri="{BB962C8B-B14F-4D97-AF65-F5344CB8AC3E}">
        <p14:creationId xmlns:p14="http://schemas.microsoft.com/office/powerpoint/2010/main" val="152152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Free response questions are open-ended and require higher-order thinking skills. They are not auto-graded, so you will need to manually grade these items upon completion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 If you want to use this option select YES, I want to add FREE Response.</a:t>
            </a:r>
          </a:p>
          <a:p>
            <a:pPr>
              <a:buAutoNum type="arabicPeriod"/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Choose Domain</a:t>
            </a:r>
          </a:p>
          <a:p>
            <a:pPr>
              <a:buAutoNum type="arabicPeriod"/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Select the question (Preview the text)</a:t>
            </a:r>
          </a:p>
          <a:p>
            <a:pPr>
              <a:buAutoNum type="arabicPeriod"/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Add question to test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9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 Test Prep Practice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511020" cy="395953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Within your groups, choose the selected subject area and create a class:</a:t>
            </a:r>
          </a:p>
          <a:p>
            <a:pPr lvl="1"/>
            <a:r>
              <a:rPr lang="en-US" dirty="0" smtClean="0"/>
              <a:t>Session 1 – ELA – 8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pPr lvl="1"/>
            <a:r>
              <a:rPr lang="en-US" dirty="0" smtClean="0"/>
              <a:t>Session 2 – Math – 7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r>
              <a:rPr lang="en-US" dirty="0" smtClean="0"/>
              <a:t>Create a 5 question quiz on any three (3) benchmarks including the following:</a:t>
            </a:r>
          </a:p>
          <a:p>
            <a:pPr lvl="1"/>
            <a:r>
              <a:rPr lang="en-US" dirty="0" smtClean="0"/>
              <a:t>Two (2) multiple choice</a:t>
            </a:r>
          </a:p>
          <a:p>
            <a:pPr lvl="1"/>
            <a:r>
              <a:rPr lang="en-US" dirty="0" smtClean="0"/>
              <a:t>Two (2) Performance Tasks</a:t>
            </a:r>
          </a:p>
          <a:p>
            <a:pPr lvl="1"/>
            <a:r>
              <a:rPr lang="en-US" dirty="0" smtClean="0"/>
              <a:t>One (1) Free Response</a:t>
            </a:r>
          </a:p>
          <a:p>
            <a:r>
              <a:rPr lang="en-US" dirty="0" smtClean="0"/>
              <a:t>Save your assessment as your group number and session number</a:t>
            </a:r>
          </a:p>
          <a:p>
            <a:pPr lvl="1"/>
            <a:r>
              <a:rPr lang="en-US" dirty="0" smtClean="0"/>
              <a:t>Group 1 Session 1</a:t>
            </a:r>
          </a:p>
          <a:p>
            <a:r>
              <a:rPr lang="en-US" dirty="0" smtClean="0"/>
              <a:t>Create a new assignment and attach the benchmark </a:t>
            </a:r>
          </a:p>
          <a:p>
            <a:r>
              <a:rPr lang="en-US" dirty="0" smtClean="0"/>
              <a:t>Share your assignment </a:t>
            </a:r>
          </a:p>
          <a:p>
            <a:r>
              <a:rPr lang="en-US" dirty="0" smtClean="0"/>
              <a:t>When finished, take the post presentation survey and have a great lunch!</a:t>
            </a:r>
          </a:p>
        </p:txBody>
      </p:sp>
    </p:spTree>
    <p:extLst>
      <p:ext uri="{BB962C8B-B14F-4D97-AF65-F5344CB8AC3E}">
        <p14:creationId xmlns:p14="http://schemas.microsoft.com/office/powerpoint/2010/main" val="894429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USA TEST PREP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SETUP AND ADMINISTER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99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70667"/>
            <a:ext cx="8761413" cy="3649133"/>
          </a:xfrm>
        </p:spPr>
        <p:txBody>
          <a:bodyPr/>
          <a:lstStyle/>
          <a:p>
            <a:r>
              <a:rPr lang="en-US" dirty="0" smtClean="0"/>
              <a:t>Limit Sidebars</a:t>
            </a:r>
          </a:p>
          <a:p>
            <a:r>
              <a:rPr lang="en-US" dirty="0" smtClean="0"/>
              <a:t>Only use computers during designated times</a:t>
            </a:r>
          </a:p>
          <a:p>
            <a:r>
              <a:rPr lang="en-US" dirty="0" smtClean="0"/>
              <a:t>Keep electronic distractions to a minimum</a:t>
            </a:r>
          </a:p>
          <a:p>
            <a:r>
              <a:rPr lang="en-US" dirty="0" smtClean="0"/>
              <a:t>Listen attentively</a:t>
            </a:r>
          </a:p>
          <a:p>
            <a:r>
              <a:rPr lang="en-US" dirty="0" smtClean="0"/>
              <a:t>Respect all opinions and ideas</a:t>
            </a:r>
            <a:endParaRPr lang="en-US" dirty="0"/>
          </a:p>
          <a:p>
            <a:r>
              <a:rPr lang="en-US" dirty="0" smtClean="0"/>
              <a:t>Save questions for parking lot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4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USA Test Prep?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USA test prep diagnostic </a:t>
            </a:r>
            <a:r>
              <a:rPr lang="en-US" b="1" dirty="0"/>
              <a:t>benchmark system provides a performance snapshot at the student, class, school, and district level.</a:t>
            </a:r>
          </a:p>
          <a:p>
            <a:r>
              <a:rPr lang="en-US" b="1" dirty="0"/>
              <a:t>Easily create a custom test for your students in less than five minutes.</a:t>
            </a:r>
          </a:p>
          <a:p>
            <a:r>
              <a:rPr lang="en-US" b="1" dirty="0"/>
              <a:t>Administer and collect data for your class, department, school, and </a:t>
            </a:r>
            <a:r>
              <a:rPr lang="en-US" b="1" dirty="0" smtClean="0"/>
              <a:t>district.</a:t>
            </a:r>
          </a:p>
          <a:p>
            <a:r>
              <a:rPr lang="en-US" b="1" dirty="0" smtClean="0"/>
              <a:t>Pinpoint </a:t>
            </a:r>
            <a:r>
              <a:rPr lang="en-US" b="1" dirty="0"/>
              <a:t>student strengths and weaknesses using the data grid view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Assignments that can supplement your curriculum program.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760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Ongoing Assessment</a:t>
            </a: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Open Ended Discussion about the progress of our students within our departments and with other schools across the county (selected schools will be using this program)</a:t>
            </a: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Item Analysis in association with other technological programs that will be or that have been used in the classroom.</a:t>
            </a:r>
          </a:p>
          <a:p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6313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" y="2073499"/>
            <a:ext cx="10959921" cy="4564487"/>
          </a:xfrm>
        </p:spPr>
      </p:pic>
    </p:spTree>
    <p:extLst>
      <p:ext uri="{BB962C8B-B14F-4D97-AF65-F5344CB8AC3E}">
        <p14:creationId xmlns:p14="http://schemas.microsoft.com/office/powerpoint/2010/main" val="246459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Level Resources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At the top of the screen, you will see grade levels, click on your grade level/subject area…..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8" y="3650853"/>
            <a:ext cx="9852338" cy="236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86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Resources, Resources, Resources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8" y="2182970"/>
            <a:ext cx="10135673" cy="4675030"/>
          </a:xfrm>
        </p:spPr>
      </p:pic>
    </p:spTree>
    <p:extLst>
      <p:ext uri="{BB962C8B-B14F-4D97-AF65-F5344CB8AC3E}">
        <p14:creationId xmlns:p14="http://schemas.microsoft.com/office/powerpoint/2010/main" val="388259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2" y="2240925"/>
            <a:ext cx="10509160" cy="4288664"/>
          </a:xfrm>
        </p:spPr>
      </p:pic>
    </p:spTree>
    <p:extLst>
      <p:ext uri="{BB962C8B-B14F-4D97-AF65-F5344CB8AC3E}">
        <p14:creationId xmlns:p14="http://schemas.microsoft.com/office/powerpoint/2010/main" val="172879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17605</TotalTime>
  <Words>659</Words>
  <Application>Microsoft Macintosh PowerPoint</Application>
  <PresentationFormat>Custom</PresentationFormat>
  <Paragraphs>83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Ion Boardroom</vt:lpstr>
      <vt:lpstr>Website/Creating an Account</vt:lpstr>
      <vt:lpstr>USA TEST PREP </vt:lpstr>
      <vt:lpstr>NORMS</vt:lpstr>
      <vt:lpstr>What is USA Test Prep?</vt:lpstr>
      <vt:lpstr>Purpose</vt:lpstr>
      <vt:lpstr>Home Screen</vt:lpstr>
      <vt:lpstr>Grade Level Resources</vt:lpstr>
      <vt:lpstr>Resources, Resources, Resources</vt:lpstr>
      <vt:lpstr>Bell Ringer</vt:lpstr>
      <vt:lpstr>Bell Ringer Example…..</vt:lpstr>
      <vt:lpstr>Games (solely optional)…….</vt:lpstr>
      <vt:lpstr>Creating Assessments </vt:lpstr>
      <vt:lpstr>Choosing Questions for Assessment</vt:lpstr>
      <vt:lpstr>Question Mode Custom</vt:lpstr>
      <vt:lpstr>FAVORITES (OPTIONAL)</vt:lpstr>
      <vt:lpstr>Performance Tasks</vt:lpstr>
      <vt:lpstr>Performance Task Sample </vt:lpstr>
      <vt:lpstr>FREE RESPONSE</vt:lpstr>
      <vt:lpstr>USA Test Prep Practice Session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 TEST PREP</dc:title>
  <dc:creator>Adriana Wilson</dc:creator>
  <cp:lastModifiedBy>Michelle Matias</cp:lastModifiedBy>
  <cp:revision>26</cp:revision>
  <cp:lastPrinted>2015-07-29T00:08:39Z</cp:lastPrinted>
  <dcterms:created xsi:type="dcterms:W3CDTF">2015-06-11T00:35:44Z</dcterms:created>
  <dcterms:modified xsi:type="dcterms:W3CDTF">2015-12-19T17:08:40Z</dcterms:modified>
</cp:coreProperties>
</file>