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0" autoAdjust="0"/>
    <p:restoredTop sz="93216"/>
  </p:normalViewPr>
  <p:slideViewPr>
    <p:cSldViewPr snapToGrid="0">
      <p:cViewPr varScale="1">
        <p:scale>
          <a:sx n="59" d="100"/>
          <a:sy n="59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7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3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536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89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0268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04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6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8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1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6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1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3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6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1371-B28E-46E3-9B1D-1411FEA6DB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D16B68-B32B-47C8-B043-3A41A8A45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4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338CA-81AD-4044-8766-030C02828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895BE-FC46-4B52-A1B7-E7884B424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Huddle</a:t>
            </a:r>
          </a:p>
        </p:txBody>
      </p:sp>
    </p:spTree>
    <p:extLst>
      <p:ext uri="{BB962C8B-B14F-4D97-AF65-F5344CB8AC3E}">
        <p14:creationId xmlns:p14="http://schemas.microsoft.com/office/powerpoint/2010/main" val="329720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7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Lowest 25%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7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Proficient/Learning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8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FA3C-1071-4856-8562-80AE6BC7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924F7-F96E-4F8B-A915-8DC3D2773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1</a:t>
            </a:r>
          </a:p>
          <a:p>
            <a:r>
              <a:rPr lang="en-US" dirty="0"/>
              <a:t>Goal 2</a:t>
            </a:r>
          </a:p>
          <a:p>
            <a:r>
              <a:rPr lang="en-US" dirty="0"/>
              <a:t>Goal 3</a:t>
            </a:r>
          </a:p>
        </p:txBody>
      </p:sp>
    </p:spTree>
    <p:extLst>
      <p:ext uri="{BB962C8B-B14F-4D97-AF65-F5344CB8AC3E}">
        <p14:creationId xmlns:p14="http://schemas.microsoft.com/office/powerpoint/2010/main" val="97299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885C-C070-4334-84D6-0C0894BD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 Update/Interventions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FB80C-271A-45A8-A118-04778A5E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I-Ready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8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Diagnostics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7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SWYK ELA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1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SWYK Math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2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SWYK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D99E-06B4-429D-89AF-3DC7EFAE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RTI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C7-4296-4985-8EEA-68B33A9C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499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39</Words>
  <Application>Microsoft Office PowerPoint</Application>
  <PresentationFormat>Widescreen</PresentationFormat>
  <Paragraphs>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Teacher</vt:lpstr>
      <vt:lpstr>Teacher Goals</vt:lpstr>
      <vt:lpstr>BAS Update/Interventions</vt:lpstr>
      <vt:lpstr>I-Ready Data</vt:lpstr>
      <vt:lpstr>Writing Diagnostics Data</vt:lpstr>
      <vt:lpstr>SWYK ELA </vt:lpstr>
      <vt:lpstr>SWYK Math </vt:lpstr>
      <vt:lpstr>SWYK Science</vt:lpstr>
      <vt:lpstr>RTI Students</vt:lpstr>
      <vt:lpstr>Behavior Concerns</vt:lpstr>
      <vt:lpstr>Lowest 25%</vt:lpstr>
      <vt:lpstr>Targeted Proficient/Learning Gains</vt:lpstr>
      <vt:lpstr>Conferences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</dc:title>
  <dc:creator>Bernice H. Walker</dc:creator>
  <cp:lastModifiedBy>Tamara I. Florence</cp:lastModifiedBy>
  <cp:revision>2</cp:revision>
  <dcterms:created xsi:type="dcterms:W3CDTF">2017-10-09T01:11:43Z</dcterms:created>
  <dcterms:modified xsi:type="dcterms:W3CDTF">2018-10-16T23:52:34Z</dcterms:modified>
</cp:coreProperties>
</file>