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10" autoAdjust="0"/>
    <p:restoredTop sz="93216"/>
  </p:normalViewPr>
  <p:slideViewPr>
    <p:cSldViewPr snapToGrid="0">
      <p:cViewPr varScale="1">
        <p:scale>
          <a:sx n="59" d="100"/>
          <a:sy n="59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51371-B28E-46E3-9B1D-1411FEA6DB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FD16B68-B32B-47C8-B043-3A41A8A45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7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51371-B28E-46E3-9B1D-1411FEA6DB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FD16B68-B32B-47C8-B043-3A41A8A45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36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51371-B28E-46E3-9B1D-1411FEA6DB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FD16B68-B32B-47C8-B043-3A41A8A45B3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1536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51371-B28E-46E3-9B1D-1411FEA6DB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FD16B68-B32B-47C8-B043-3A41A8A45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689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51371-B28E-46E3-9B1D-1411FEA6DB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FD16B68-B32B-47C8-B043-3A41A8A45B3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02681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51371-B28E-46E3-9B1D-1411FEA6DB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FD16B68-B32B-47C8-B043-3A41A8A45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0046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51371-B28E-46E3-9B1D-1411FEA6DB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16B68-B32B-47C8-B043-3A41A8A45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5657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51371-B28E-46E3-9B1D-1411FEA6DB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16B68-B32B-47C8-B043-3A41A8A45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186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51371-B28E-46E3-9B1D-1411FEA6DB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16B68-B32B-47C8-B043-3A41A8A45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29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51371-B28E-46E3-9B1D-1411FEA6DB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FD16B68-B32B-47C8-B043-3A41A8A45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114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51371-B28E-46E3-9B1D-1411FEA6DB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FD16B68-B32B-47C8-B043-3A41A8A45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66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51371-B28E-46E3-9B1D-1411FEA6DB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FD16B68-B32B-47C8-B043-3A41A8A45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416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51371-B28E-46E3-9B1D-1411FEA6DB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16B68-B32B-47C8-B043-3A41A8A45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756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51371-B28E-46E3-9B1D-1411FEA6DB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16B68-B32B-47C8-B043-3A41A8A45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66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51371-B28E-46E3-9B1D-1411FEA6DB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16B68-B32B-47C8-B043-3A41A8A45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131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51371-B28E-46E3-9B1D-1411FEA6DB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FD16B68-B32B-47C8-B043-3A41A8A45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261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51371-B28E-46E3-9B1D-1411FEA6DB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FD16B68-B32B-47C8-B043-3A41A8A45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349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338CA-81AD-4044-8766-030C02828E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Teacher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E895BE-FC46-4B52-A1B7-E7884B4245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Data Huddle</a:t>
            </a:r>
          </a:p>
        </p:txBody>
      </p:sp>
    </p:spTree>
    <p:extLst>
      <p:ext uri="{BB962C8B-B14F-4D97-AF65-F5344CB8AC3E}">
        <p14:creationId xmlns:p14="http://schemas.microsoft.com/office/powerpoint/2010/main" val="3297202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ED99E-06B4-429D-89AF-3DC7EFAE5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 Concerns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920C7-4296-4985-8EEA-68B33A9C2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175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ED99E-06B4-429D-89AF-3DC7EFAE5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Lowest 25%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920C7-4296-4985-8EEA-68B33A9C2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37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ED99E-06B4-429D-89AF-3DC7EFAE5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Targeted Proficient/Learning Gains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920C7-4296-4985-8EEA-68B33A9C2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381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ED99E-06B4-429D-89AF-3DC7EFAE5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920C7-4296-4985-8EEA-68B33A9C2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1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CFA3C-1071-4856-8562-80AE6BC79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Teacher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924F7-F96E-4F8B-A915-8DC3D2773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 1</a:t>
            </a:r>
          </a:p>
          <a:p>
            <a:r>
              <a:rPr lang="en-US" dirty="0"/>
              <a:t>Goal 2</a:t>
            </a:r>
          </a:p>
          <a:p>
            <a:r>
              <a:rPr lang="en-US" dirty="0"/>
              <a:t>Goal 3</a:t>
            </a:r>
          </a:p>
        </p:txBody>
      </p:sp>
    </p:spTree>
    <p:extLst>
      <p:ext uri="{BB962C8B-B14F-4D97-AF65-F5344CB8AC3E}">
        <p14:creationId xmlns:p14="http://schemas.microsoft.com/office/powerpoint/2010/main" val="972998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6885C-C070-4334-84D6-0C0894BD3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 Update/Interventions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FB80C-271A-45A8-A118-04778A5EC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975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ED99E-06B4-429D-89AF-3DC7EFAE5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I-Ready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920C7-4296-4985-8EEA-68B33A9C2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882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ED99E-06B4-429D-89AF-3DC7EFAE5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Diagnostics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920C7-4296-4985-8EEA-68B33A9C2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73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ED99E-06B4-429D-89AF-3DC7EFAE5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SWYK ELA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920C7-4296-4985-8EEA-68B33A9C2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015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ED99E-06B4-429D-89AF-3DC7EFAE5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SWYK Math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920C7-4296-4985-8EEA-68B33A9C2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526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ED99E-06B4-429D-89AF-3DC7EFAE5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SWYK Science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920C7-4296-4985-8EEA-68B33A9C2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81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ED99E-06B4-429D-89AF-3DC7EFAE5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RTI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920C7-4296-4985-8EEA-68B33A9C2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34993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</TotalTime>
  <Words>39</Words>
  <Application>Microsoft Office PowerPoint</Application>
  <PresentationFormat>Widescreen</PresentationFormat>
  <Paragraphs>17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Wisp</vt:lpstr>
      <vt:lpstr>Teacher</vt:lpstr>
      <vt:lpstr>Teacher Goals</vt:lpstr>
      <vt:lpstr>BAS Update/Interventions</vt:lpstr>
      <vt:lpstr>I-Ready Data</vt:lpstr>
      <vt:lpstr>Writing Diagnostics Data</vt:lpstr>
      <vt:lpstr>SWYK ELA </vt:lpstr>
      <vt:lpstr>SWYK Math </vt:lpstr>
      <vt:lpstr>SWYK Science</vt:lpstr>
      <vt:lpstr>RTI Students</vt:lpstr>
      <vt:lpstr>Behavior Concerns</vt:lpstr>
      <vt:lpstr>Lowest 25%</vt:lpstr>
      <vt:lpstr>Targeted Proficient/Learning Gains</vt:lpstr>
      <vt:lpstr>Conferences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Teacher</dc:title>
  <dc:creator>Bernice H. Walker</dc:creator>
  <cp:lastModifiedBy>Tamara I. Florence</cp:lastModifiedBy>
  <cp:revision>2</cp:revision>
  <dcterms:created xsi:type="dcterms:W3CDTF">2017-10-09T01:11:43Z</dcterms:created>
  <dcterms:modified xsi:type="dcterms:W3CDTF">2018-10-16T23:52:34Z</dcterms:modified>
</cp:coreProperties>
</file>