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RtI</a:t>
            </a:r>
            <a:r>
              <a:rPr lang="en-US" dirty="0"/>
              <a:t>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Colbert Museum Magnet</a:t>
            </a:r>
          </a:p>
        </p:txBody>
      </p:sp>
    </p:spTree>
    <p:extLst>
      <p:ext uri="{BB962C8B-B14F-4D97-AF65-F5344CB8AC3E}">
        <p14:creationId xmlns:p14="http://schemas.microsoft.com/office/powerpoint/2010/main" val="205153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Where would I find information on a student’s prior school history, retentions, and attendance?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b="1" dirty="0">
                <a:solidFill>
                  <a:srgbClr val="7030A0"/>
                </a:solidFill>
              </a:rPr>
              <a:t>BASIS </a:t>
            </a:r>
            <a:r>
              <a:rPr lang="mr-IN" sz="3600" b="1" dirty="0">
                <a:solidFill>
                  <a:srgbClr val="7030A0"/>
                </a:solidFill>
              </a:rPr>
              <a:t>–</a:t>
            </a:r>
            <a:r>
              <a:rPr lang="en-US" sz="3600" b="1" dirty="0">
                <a:solidFill>
                  <a:srgbClr val="7030A0"/>
                </a:solidFill>
              </a:rPr>
              <a:t> select a student then go the “VIEW” tab and select “Assignment History”</a:t>
            </a:r>
          </a:p>
        </p:txBody>
      </p:sp>
    </p:spTree>
    <p:extLst>
      <p:ext uri="{BB962C8B-B14F-4D97-AF65-F5344CB8AC3E}">
        <p14:creationId xmlns:p14="http://schemas.microsoft.com/office/powerpoint/2010/main" val="65169742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first step in the </a:t>
            </a:r>
            <a:r>
              <a:rPr lang="en-US" dirty="0" err="1"/>
              <a:t>RtI</a:t>
            </a:r>
            <a:r>
              <a:rPr lang="en-US" dirty="0"/>
              <a:t>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3600" b="1" dirty="0">
                <a:solidFill>
                  <a:srgbClr val="7030A0"/>
                </a:solidFill>
              </a:rPr>
              <a:t>Determine what tier 1 strategies you will implement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Add (3) Tier 1 strategies to the BASIS record of the student over several weeks. 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Tier 1 tab academic or behavior is under “Teachers”. </a:t>
            </a:r>
          </a:p>
        </p:txBody>
      </p:sp>
    </p:spTree>
    <p:extLst>
      <p:ext uri="{BB962C8B-B14F-4D97-AF65-F5344CB8AC3E}">
        <p14:creationId xmlns:p14="http://schemas.microsoft.com/office/powerpoint/2010/main" val="155867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create a </a:t>
            </a:r>
            <a:r>
              <a:rPr lang="en-US" dirty="0" err="1"/>
              <a:t>RtI</a:t>
            </a:r>
            <a:r>
              <a:rPr lang="en-US" dirty="0"/>
              <a:t> record?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AFTER I have implemented tier 1 strategies, have documented them in BASIS and collected the data AND determined that more interventions are needed THEN I go into BASIS (top) and click on tab “Referrals” then select “</a:t>
            </a:r>
            <a:r>
              <a:rPr lang="en-US" sz="3600" b="1" dirty="0" err="1">
                <a:solidFill>
                  <a:srgbClr val="7030A0"/>
                </a:solidFill>
              </a:rPr>
              <a:t>RtI</a:t>
            </a:r>
            <a:r>
              <a:rPr lang="en-US" sz="3600" b="1" dirty="0">
                <a:solidFill>
                  <a:srgbClr val="7030A0"/>
                </a:solidFill>
              </a:rPr>
              <a:t>” then click on “Create CPS Referral”. Complete referral. </a:t>
            </a:r>
          </a:p>
        </p:txBody>
      </p:sp>
    </p:spTree>
    <p:extLst>
      <p:ext uri="{BB962C8B-B14F-4D97-AF65-F5344CB8AC3E}">
        <p14:creationId xmlns:p14="http://schemas.microsoft.com/office/powerpoint/2010/main" val="169647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process to invite parents to </a:t>
            </a:r>
            <a:r>
              <a:rPr lang="en-US" dirty="0" err="1"/>
              <a:t>RtI</a:t>
            </a:r>
            <a:r>
              <a:rPr lang="en-US" dirty="0"/>
              <a:t> meetings?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A letter will be generated for you and teachers will send home via backpack.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Bonus: In addition to the letter if teacher can reach out to parent </a:t>
            </a:r>
            <a:r>
              <a:rPr lang="mr-IN" sz="3600" b="1" dirty="0">
                <a:solidFill>
                  <a:srgbClr val="7030A0"/>
                </a:solidFill>
              </a:rPr>
              <a:t>–</a:t>
            </a:r>
            <a:r>
              <a:rPr lang="en-US" sz="3600" b="1" dirty="0">
                <a:solidFill>
                  <a:srgbClr val="7030A0"/>
                </a:solidFill>
              </a:rPr>
              <a:t> agenda, phone call, remind app! </a:t>
            </a:r>
            <a:r>
              <a:rPr lang="en-US" sz="3600" b="1" i="1" dirty="0">
                <a:solidFill>
                  <a:srgbClr val="7030A0"/>
                </a:solidFill>
              </a:rPr>
              <a:t>That would be incredible! </a:t>
            </a:r>
          </a:p>
        </p:txBody>
      </p:sp>
    </p:spTree>
    <p:extLst>
      <p:ext uri="{BB962C8B-B14F-4D97-AF65-F5344CB8AC3E}">
        <p14:creationId xmlns:p14="http://schemas.microsoft.com/office/powerpoint/2010/main" val="70217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teacher’s responsibility during the </a:t>
            </a:r>
            <a:r>
              <a:rPr lang="en-US" dirty="0" err="1"/>
              <a:t>RtI</a:t>
            </a:r>
            <a:r>
              <a:rPr lang="en-US" dirty="0"/>
              <a:t> meeting?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Know the child, bring all the data to the table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Necessary screens are complete in </a:t>
            </a:r>
            <a:r>
              <a:rPr lang="en-US" sz="3600" b="1" dirty="0" err="1">
                <a:solidFill>
                  <a:srgbClr val="7030A0"/>
                </a:solidFill>
              </a:rPr>
              <a:t>RtI</a:t>
            </a:r>
            <a:r>
              <a:rPr lang="en-US" sz="3600" b="1" dirty="0">
                <a:solidFill>
                  <a:srgbClr val="7030A0"/>
                </a:solidFill>
              </a:rPr>
              <a:t> database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Participate in discussion to help find the problem and solutions. </a:t>
            </a:r>
          </a:p>
        </p:txBody>
      </p:sp>
    </p:spTree>
    <p:extLst>
      <p:ext uri="{BB962C8B-B14F-4D97-AF65-F5344CB8AC3E}">
        <p14:creationId xmlns:p14="http://schemas.microsoft.com/office/powerpoint/2010/main" val="103967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are </a:t>
            </a:r>
            <a:r>
              <a:rPr lang="en-US" i="1" dirty="0"/>
              <a:t>incredible</a:t>
            </a:r>
            <a:r>
              <a:rPr lang="en-US" dirty="0"/>
              <a:t> at Colbert!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22" y="2103438"/>
            <a:ext cx="5898355" cy="3932237"/>
          </a:xfrm>
        </p:spPr>
      </p:pic>
    </p:spTree>
    <p:extLst>
      <p:ext uri="{BB962C8B-B14F-4D97-AF65-F5344CB8AC3E}">
        <p14:creationId xmlns:p14="http://schemas.microsoft.com/office/powerpoint/2010/main" val="254183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38</TotalTime>
  <Words>249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Garamond</vt:lpstr>
      <vt:lpstr>Mangal</vt:lpstr>
      <vt:lpstr>Savon</vt:lpstr>
      <vt:lpstr>RtI Review</vt:lpstr>
      <vt:lpstr>Where would I find information on a student’s prior school history, retentions, and attendance?</vt:lpstr>
      <vt:lpstr>What is the first step in the RtI process?</vt:lpstr>
      <vt:lpstr>How do I create a RtI record?</vt:lpstr>
      <vt:lpstr>What is the process to invite parents to RtI meetings?</vt:lpstr>
      <vt:lpstr>What is the teacher’s responsibility during the RtI meeting? </vt:lpstr>
      <vt:lpstr>We are incredible at Colbert!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RtI Review</dc:title>
  <dc:creator>Microsoft Office User</dc:creator>
  <cp:lastModifiedBy>Marisa J. Fishlock</cp:lastModifiedBy>
  <cp:revision>5</cp:revision>
  <dcterms:created xsi:type="dcterms:W3CDTF">2018-09-18T15:07:46Z</dcterms:created>
  <dcterms:modified xsi:type="dcterms:W3CDTF">2018-10-16T23:57:45Z</dcterms:modified>
</cp:coreProperties>
</file>