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1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6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7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45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9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5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44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6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0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3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45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2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79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4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8633A0-752F-4214-8999-8E5FAE49D685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3DDFC1-B08F-487F-80B3-906C7FF74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00085390\Downloads\Universal%20Tier%201%20Supplemental%20Supports%20and%20Strategies-Revised%20(1)824%20(1)%20(2)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RTI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2274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Natali de </a:t>
            </a:r>
            <a:r>
              <a:rPr lang="en-US" sz="1600" dirty="0" smtClean="0"/>
              <a:t>Darbouze</a:t>
            </a:r>
            <a:endParaRPr lang="en-US" sz="1600" dirty="0" smtClean="0"/>
          </a:p>
          <a:p>
            <a:r>
              <a:rPr lang="en-US" sz="1600" dirty="0" smtClean="0"/>
              <a:t>Rhonda Hutcheson</a:t>
            </a:r>
          </a:p>
          <a:p>
            <a:r>
              <a:rPr lang="en-US" sz="1600" dirty="0" smtClean="0"/>
              <a:t>Amy Rosenthal</a:t>
            </a:r>
          </a:p>
          <a:p>
            <a:r>
              <a:rPr lang="en-US" sz="1600" dirty="0" smtClean="0"/>
              <a:t>Janet Chrystie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realize your student is struggling in reading:</a:t>
            </a:r>
          </a:p>
          <a:p>
            <a:r>
              <a:rPr lang="en-US" dirty="0" smtClean="0"/>
              <a:t>Gather your data do determine area of deficit.</a:t>
            </a:r>
          </a:p>
          <a:p>
            <a:pPr lvl="3" algn="just"/>
            <a:r>
              <a:rPr lang="en-US" sz="2000" dirty="0" smtClean="0"/>
              <a:t>K-letter names and sounds</a:t>
            </a:r>
          </a:p>
          <a:p>
            <a:pPr lvl="3" algn="just"/>
            <a:r>
              <a:rPr lang="en-US" sz="2000" dirty="0" smtClean="0"/>
              <a:t>Grades 1-2: BAS level, </a:t>
            </a:r>
            <a:r>
              <a:rPr lang="en-US" sz="2000" dirty="0" smtClean="0"/>
              <a:t>iReady</a:t>
            </a:r>
            <a:r>
              <a:rPr lang="en-US" sz="2000" dirty="0" smtClean="0"/>
              <a:t> score, Cold Reads data, Primary Reading Test</a:t>
            </a:r>
          </a:p>
          <a:p>
            <a:pPr lvl="3" algn="just"/>
            <a:r>
              <a:rPr lang="en-US" sz="2000" dirty="0" smtClean="0"/>
              <a:t>Grades 3: BAS level, Keystone Performance Task</a:t>
            </a:r>
          </a:p>
          <a:p>
            <a:pPr lvl="3" algn="just"/>
            <a:r>
              <a:rPr lang="en-US" sz="2000" dirty="0" smtClean="0"/>
              <a:t>Grades 4: 5-BAS level for students who scored 1or 2 on FSA, FSA scores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8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Step 2 *New This Year*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an RTI referral can be generated, the classroom teacher must submit </a:t>
            </a:r>
            <a:r>
              <a:rPr lang="en-US" dirty="0"/>
              <a:t>3 Universal Tier 1 Supplemental Supports and </a:t>
            </a:r>
            <a:r>
              <a:rPr lang="en-US" dirty="0" smtClean="0"/>
              <a:t>Strategies in BASIS. </a:t>
            </a:r>
          </a:p>
          <a:p>
            <a:r>
              <a:rPr lang="en-US" dirty="0" smtClean="0"/>
              <a:t>I have emailed you all the step-by-step guide on how to successfully create this form. Here is the link for </a:t>
            </a:r>
            <a:r>
              <a:rPr lang="en-US" dirty="0"/>
              <a:t>your convenience </a:t>
            </a:r>
            <a:r>
              <a:rPr lang="en-US" dirty="0" smtClean="0"/>
              <a:t>:									</a:t>
            </a:r>
            <a:r>
              <a:rPr lang="en-US" dirty="0" smtClean="0">
                <a:hlinkClick r:id="rId2" action="ppaction://hlinkfile"/>
              </a:rPr>
              <a:t>Universal Tier 1 Supplemental Supports and Strategies</a:t>
            </a:r>
            <a:endParaRPr lang="en-US" dirty="0" smtClean="0"/>
          </a:p>
          <a:p>
            <a:r>
              <a:rPr lang="en-US" dirty="0" smtClean="0"/>
              <a:t>There should be about a week or so between strategies.</a:t>
            </a:r>
          </a:p>
          <a:p>
            <a:r>
              <a:rPr lang="en-US" dirty="0" smtClean="0"/>
              <a:t>An RTI referral CANNOT be created without first completing this part.</a:t>
            </a:r>
          </a:p>
        </p:txBody>
      </p:sp>
    </p:spTree>
    <p:extLst>
      <p:ext uri="{BB962C8B-B14F-4D97-AF65-F5344CB8AC3E}">
        <p14:creationId xmlns:p14="http://schemas.microsoft.com/office/powerpoint/2010/main" val="9291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submitted your three strategies.</a:t>
            </a:r>
          </a:p>
          <a:p>
            <a:r>
              <a:rPr lang="en-US" dirty="0" smtClean="0"/>
              <a:t>You realize your strategies are not working.</a:t>
            </a:r>
            <a:endParaRPr lang="en-US" dirty="0"/>
          </a:p>
          <a:p>
            <a:r>
              <a:rPr lang="en-US" dirty="0" smtClean="0"/>
              <a:t>Time to determine what your Tier 2 intervention should be.</a:t>
            </a:r>
          </a:p>
          <a:p>
            <a:r>
              <a:rPr lang="en-US" dirty="0" smtClean="0"/>
              <a:t>Look at your diagnostic test results to determine area of deficit.</a:t>
            </a:r>
          </a:p>
          <a:p>
            <a:r>
              <a:rPr lang="en-US" dirty="0" smtClean="0"/>
              <a:t>Consult with Janet Chrystie as needed for intervention materials and direction.</a:t>
            </a:r>
          </a:p>
          <a:p>
            <a:r>
              <a:rPr lang="en-US" dirty="0" smtClean="0"/>
              <a:t>We are working on an “If-Then” list for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If you are having behavior concerns:</a:t>
            </a:r>
          </a:p>
          <a:p>
            <a:r>
              <a:rPr lang="en-US" dirty="0"/>
              <a:t>First try your Classroom Behavior program while documenting your 3 </a:t>
            </a:r>
            <a:r>
              <a:rPr lang="en-US" dirty="0" smtClean="0"/>
              <a:t>Tier 1 strategies. When </a:t>
            </a:r>
            <a:r>
              <a:rPr lang="en-US" dirty="0"/>
              <a:t>that doesn’t seem to work (</a:t>
            </a:r>
            <a:r>
              <a:rPr lang="en-US" dirty="0" smtClean="0"/>
              <a:t>allow at least </a:t>
            </a:r>
            <a:r>
              <a:rPr lang="en-US" dirty="0"/>
              <a:t>4 weeks).</a:t>
            </a:r>
          </a:p>
          <a:p>
            <a:r>
              <a:rPr lang="en-US" dirty="0"/>
              <a:t>Create a positive behavior plan to address the behavior </a:t>
            </a:r>
            <a:r>
              <a:rPr lang="en-US" dirty="0" smtClean="0"/>
              <a:t>issue. Be </a:t>
            </a:r>
            <a:r>
              <a:rPr lang="en-US" dirty="0"/>
              <a:t>specific. For example:</a:t>
            </a:r>
          </a:p>
          <a:p>
            <a:r>
              <a:rPr lang="en-US" dirty="0"/>
              <a:t>Work Completion</a:t>
            </a:r>
          </a:p>
          <a:p>
            <a:r>
              <a:rPr lang="en-US" dirty="0"/>
              <a:t>Staying on </a:t>
            </a:r>
            <a:r>
              <a:rPr lang="en-US" dirty="0" smtClean="0"/>
              <a:t>Task</a:t>
            </a:r>
          </a:p>
          <a:p>
            <a:r>
              <a:rPr lang="en-US" dirty="0" smtClean="0"/>
              <a:t>Following Directions</a:t>
            </a:r>
            <a:endParaRPr lang="en-US" dirty="0"/>
          </a:p>
          <a:p>
            <a:r>
              <a:rPr lang="en-US" dirty="0"/>
              <a:t>Please consult with Ms. D or Mrs. Hutcheson as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new this year. RTI referral information cannot be backdated and will no longer be inputted during our meetings. </a:t>
            </a:r>
            <a:endParaRPr lang="en-US" dirty="0"/>
          </a:p>
          <a:p>
            <a:r>
              <a:rPr lang="en-US" dirty="0" smtClean="0"/>
              <a:t>Please see Ms. D if you need assistance walking through BASIS.</a:t>
            </a:r>
          </a:p>
          <a:p>
            <a:r>
              <a:rPr lang="en-US" dirty="0" smtClean="0"/>
              <a:t>RTI Data determines if a student is SLD that’s why it is important that the data collected is true progress monitoring and that you're addressing the actual deficit.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MIN FOR QUESTIONS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1" y="3377648"/>
            <a:ext cx="19335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out your laptops!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play with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1278</TotalTime>
  <Words>350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INTRO TO RTI</vt:lpstr>
      <vt:lpstr>Step 1  </vt:lpstr>
      <vt:lpstr> Step 2 *New This Year*</vt:lpstr>
      <vt:lpstr>Step 3</vt:lpstr>
      <vt:lpstr>Behavior Concerns</vt:lpstr>
      <vt:lpstr>THINGS TO REMEMBER  </vt:lpstr>
      <vt:lpstr>QUESTIONS???</vt:lpstr>
      <vt:lpstr>Pull out your laptops!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RTI</dc:title>
  <dc:creator>Natali De Darbouze</dc:creator>
  <cp:lastModifiedBy>Natali De Darbouze</cp:lastModifiedBy>
  <cp:revision>23</cp:revision>
  <dcterms:created xsi:type="dcterms:W3CDTF">2017-09-25T18:35:32Z</dcterms:created>
  <dcterms:modified xsi:type="dcterms:W3CDTF">2017-09-26T15:54:32Z</dcterms:modified>
</cp:coreProperties>
</file>