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4" r:id="rId5"/>
    <p:sldId id="258" r:id="rId6"/>
    <p:sldId id="259" r:id="rId7"/>
    <p:sldId id="260" r:id="rId8"/>
    <p:sldId id="263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1D8A07-1E9F-4C07-BC6A-AE7AA89AAD49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F852FE3-7AA6-41D3-89D0-087ACB64F2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owardschools.com/privacyinform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Privacy &amp; Accreditation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Todd Sussman, Privacy Officer</a:t>
            </a:r>
          </a:p>
          <a:p>
            <a:r>
              <a:rPr lang="en-US" dirty="0" smtClean="0"/>
              <a:t>754-321-1914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8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Personally identifiable information (</a:t>
            </a:r>
            <a:r>
              <a:rPr lang="en-US" dirty="0" err="1" smtClean="0"/>
              <a:t>PII</a:t>
            </a:r>
            <a:r>
              <a:rPr lang="en-US" dirty="0" smtClean="0"/>
              <a:t>) from education records is confidential and protected by the Family Educational Rights and Privacy Act (FERPA)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OSPA</a:t>
            </a:r>
            <a:r>
              <a:rPr lang="en-US" dirty="0" smtClean="0"/>
              <a:t> Central 2.0 website is accessible to the public.  </a:t>
            </a:r>
            <a:r>
              <a:rPr lang="en-US" dirty="0" err="1" smtClean="0"/>
              <a:t>PII</a:t>
            </a:r>
            <a:r>
              <a:rPr lang="en-US" dirty="0" smtClean="0"/>
              <a:t> should NOT be uploaded.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artifacts to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6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Removing student’s name…and any other information that would enable someone to identify the student</a:t>
            </a:r>
          </a:p>
          <a:p>
            <a:endParaRPr lang="en-US" dirty="0"/>
          </a:p>
          <a:p>
            <a:r>
              <a:rPr lang="en-US" dirty="0" smtClean="0"/>
              <a:t>Also called “redacting”</a:t>
            </a:r>
          </a:p>
          <a:p>
            <a:endParaRPr lang="en-US" dirty="0"/>
          </a:p>
          <a:p>
            <a:r>
              <a:rPr lang="en-US" dirty="0" smtClean="0"/>
              <a:t>Be careful of markers that do not totally black out the information.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De-identification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 Board-approved purposes:</a:t>
            </a:r>
          </a:p>
          <a:p>
            <a:endParaRPr lang="en-US" dirty="0"/>
          </a:p>
          <a:p>
            <a:pPr marL="624078" indent="-514350">
              <a:buAutoNum type="arabicPeriod"/>
            </a:pPr>
            <a:r>
              <a:rPr lang="en-US" dirty="0" smtClean="0"/>
              <a:t>Enrollment </a:t>
            </a:r>
            <a:r>
              <a:rPr lang="en-US" smtClean="0"/>
              <a:t>/ recruitment to </a:t>
            </a:r>
            <a:r>
              <a:rPr lang="en-US" dirty="0" smtClean="0"/>
              <a:t>college, higher educ. institute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School communication tools (programs, yearbooks, etc.)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Broward health officials to address health public health conditions (disease spread)</a:t>
            </a:r>
          </a:p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Class reunion committees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FERPA allows disclosures to the accreditation review team…without prior parental consent.</a:t>
            </a:r>
          </a:p>
          <a:p>
            <a:endParaRPr lang="en-US" dirty="0"/>
          </a:p>
          <a:p>
            <a:r>
              <a:rPr lang="en-US" dirty="0" smtClean="0"/>
              <a:t>Disclosure must be notated on </a:t>
            </a:r>
            <a:r>
              <a:rPr lang="en-US" i="1" dirty="0" smtClean="0"/>
              <a:t>FERPA Disclosure Log </a:t>
            </a:r>
            <a:r>
              <a:rPr lang="en-US" dirty="0" smtClean="0"/>
              <a:t>(official form).</a:t>
            </a:r>
          </a:p>
          <a:p>
            <a:endParaRPr lang="en-US" i="1" dirty="0"/>
          </a:p>
          <a:p>
            <a:r>
              <a:rPr lang="en-US" dirty="0" smtClean="0"/>
              <a:t>A separate log must be completed for each student whose information is disclosed.</a:t>
            </a:r>
          </a:p>
          <a:p>
            <a:endParaRPr lang="en-US" dirty="0"/>
          </a:p>
          <a:p>
            <a:r>
              <a:rPr lang="en-US" dirty="0" smtClean="0"/>
              <a:t>(see next slide for the log)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During the accreditation site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5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413457"/>
              </p:ext>
            </p:extLst>
          </p:nvPr>
        </p:nvGraphicFramePr>
        <p:xfrm>
          <a:off x="800100" y="514350"/>
          <a:ext cx="7543800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Acrobat Document" r:id="rId3" imgW="7543732" imgH="5829300" progId="AcroExch.Document.DC">
                  <p:embed/>
                </p:oleObj>
              </mc:Choice>
              <mc:Fallback>
                <p:oleObj name="Acrobat Document" r:id="rId3" imgW="7543732" imgH="5829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0100" y="514350"/>
                        <a:ext cx="7543800" cy="582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702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FERPA Disclosure Log </a:t>
            </a:r>
            <a:r>
              <a:rPr lang="en-US" b="1" dirty="0" smtClean="0"/>
              <a:t>NOT</a:t>
            </a:r>
            <a:r>
              <a:rPr lang="en-US" dirty="0" smtClean="0"/>
              <a:t> needed when disclosing to the accreditation review team if:</a:t>
            </a:r>
          </a:p>
          <a:p>
            <a:endParaRPr lang="en-US" dirty="0"/>
          </a:p>
          <a:p>
            <a:r>
              <a:rPr lang="en-US" dirty="0" smtClean="0"/>
              <a:t>1. You have parent’s (or student over age 18) written consent.</a:t>
            </a:r>
          </a:p>
          <a:p>
            <a:endParaRPr lang="en-US" dirty="0"/>
          </a:p>
          <a:p>
            <a:r>
              <a:rPr lang="en-US" dirty="0" smtClean="0"/>
              <a:t>2. You de-identify (redact) the information.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the site visit </a:t>
            </a:r>
            <a:r>
              <a:rPr lang="en-US" sz="3600" dirty="0" smtClean="0"/>
              <a:t>(continued)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84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 not post sensitive information, for example, critical comments in iObservation.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Ensure staff member has not requested an </a:t>
            </a:r>
            <a:r>
              <a:rPr lang="en-US" u="sng" dirty="0" smtClean="0"/>
              <a:t>exemption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91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Privacy Information website</a:t>
            </a:r>
          </a:p>
          <a:p>
            <a:pPr marL="109728" indent="0">
              <a:buNone/>
            </a:pPr>
            <a:r>
              <a:rPr lang="en-US" dirty="0" smtClean="0">
                <a:hlinkClick r:id="rId2"/>
              </a:rPr>
              <a:t>www.browardschools.com/privacyinformation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Includes:</a:t>
            </a:r>
          </a:p>
          <a:p>
            <a:r>
              <a:rPr lang="en-US" dirty="0" smtClean="0"/>
              <a:t>Privacy notices</a:t>
            </a:r>
          </a:p>
          <a:p>
            <a:r>
              <a:rPr lang="en-US" dirty="0" smtClean="0"/>
              <a:t>Policies</a:t>
            </a:r>
          </a:p>
          <a:p>
            <a:r>
              <a:rPr lang="en-US" dirty="0" smtClean="0"/>
              <a:t>Helpful forms</a:t>
            </a:r>
          </a:p>
          <a:p>
            <a:r>
              <a:rPr lang="en-US" dirty="0" smtClean="0"/>
              <a:t>Brochure: </a:t>
            </a:r>
            <a:r>
              <a:rPr lang="en-US" i="1" dirty="0" smtClean="0"/>
              <a:t>A Guide to Privacy and Student 	Records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09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271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Acrobat Document</vt:lpstr>
      <vt:lpstr>Privacy &amp; Accreditation</vt:lpstr>
      <vt:lpstr>Uploading artifacts to website</vt:lpstr>
      <vt:lpstr>De-identification</vt:lpstr>
      <vt:lpstr>Directory Information</vt:lpstr>
      <vt:lpstr>During the accreditation site visit</vt:lpstr>
      <vt:lpstr>PowerPoint Presentation</vt:lpstr>
      <vt:lpstr>During the site visit (continued)</vt:lpstr>
      <vt:lpstr>Employee information</vt:lpstr>
      <vt:lpstr>Additional resources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A. Sussman</dc:creator>
  <cp:lastModifiedBy>Todd A. Sussman</cp:lastModifiedBy>
  <cp:revision>9</cp:revision>
  <dcterms:created xsi:type="dcterms:W3CDTF">2016-02-11T16:35:58Z</dcterms:created>
  <dcterms:modified xsi:type="dcterms:W3CDTF">2016-02-22T20:50:47Z</dcterms:modified>
</cp:coreProperties>
</file>