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46" r:id="rId3"/>
    <p:sldId id="291" r:id="rId4"/>
    <p:sldId id="312" r:id="rId5"/>
    <p:sldId id="333" r:id="rId6"/>
    <p:sldId id="335" r:id="rId7"/>
    <p:sldId id="334" r:id="rId8"/>
    <p:sldId id="342" r:id="rId9"/>
    <p:sldId id="343" r:id="rId10"/>
    <p:sldId id="344" r:id="rId11"/>
    <p:sldId id="332" r:id="rId12"/>
    <p:sldId id="283" r:id="rId13"/>
    <p:sldId id="258" r:id="rId14"/>
    <p:sldId id="282" r:id="rId15"/>
    <p:sldId id="338" r:id="rId16"/>
    <p:sldId id="339" r:id="rId17"/>
    <p:sldId id="345" r:id="rId18"/>
    <p:sldId id="340" r:id="rId19"/>
    <p:sldId id="341" r:id="rId20"/>
    <p:sldId id="281" r:id="rId2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FAE31"/>
    <a:srgbClr val="1AA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32" y="-1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B9B3EB2C-812E-1040-B125-A00483825F9C}" type="datetimeFigureOut">
              <a:rPr lang="en-US" smtClean="0"/>
              <a:t>12/7/16</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1835DC55-5F98-FB48-A05F-9BC439E37BF3}" type="slidenum">
              <a:rPr lang="en-US" smtClean="0"/>
              <a:t>‹#›</a:t>
            </a:fld>
            <a:endParaRPr lang="en-US" dirty="0"/>
          </a:p>
        </p:txBody>
      </p:sp>
    </p:spTree>
    <p:extLst>
      <p:ext uri="{BB962C8B-B14F-4D97-AF65-F5344CB8AC3E}">
        <p14:creationId xmlns:p14="http://schemas.microsoft.com/office/powerpoint/2010/main" val="2727512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8146B33-1F02-824A-A24B-CB62E089B39E}" type="datetimeFigureOut">
              <a:rPr lang="en-US" smtClean="0"/>
              <a:t>12/7/16</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60B44590-7722-714F-AF33-AEE2F52A7CCD}" type="slidenum">
              <a:rPr lang="en-US" smtClean="0"/>
              <a:t>‹#›</a:t>
            </a:fld>
            <a:endParaRPr lang="en-US" dirty="0"/>
          </a:p>
        </p:txBody>
      </p:sp>
    </p:spTree>
    <p:extLst>
      <p:ext uri="{BB962C8B-B14F-4D97-AF65-F5344CB8AC3E}">
        <p14:creationId xmlns:p14="http://schemas.microsoft.com/office/powerpoint/2010/main" val="20746625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INSTRUCTIONAL FACILITATORS WILL REVIEW EACH SCHOOL’S SAC/SAF</a:t>
            </a:r>
            <a:r>
              <a:rPr lang="en-US" b="1" baseline="0" dirty="0" smtClean="0"/>
              <a:t> UPLOAD AND HELP THEM COMPLETE THEIR SCHOOL’S CHECKLIST. </a:t>
            </a:r>
          </a:p>
          <a:p>
            <a:r>
              <a:rPr lang="en-US" b="0" baseline="0" dirty="0" smtClean="0"/>
              <a:t>SCHOOLS WILL BE ASKED TO LOG ON TO OSPA CENTRAL 2.0 AND OPEN THEIR SIP.</a:t>
            </a:r>
          </a:p>
          <a:p>
            <a:r>
              <a:rPr lang="en-US" baseline="0" dirty="0" smtClean="0"/>
              <a:t>GOAL:  MAKE SCHOOLS AWARE OF ALL DOCUMENTATION REQUIRED FOR THE SAC/SAF UPLOAD SITE AND HAVE THEM KEEP TRACK OF THE DOCUMENTATION FOR THEMSELVES BY USING THE CHECKLIST</a:t>
            </a:r>
          </a:p>
          <a:p>
            <a:r>
              <a:rPr lang="en-US" baseline="0" dirty="0" smtClean="0"/>
              <a:t>•  SAC/SAF AGENDAS, SIGN IN SHEETS AND MINUTES CAN BE UPLOADED TOGETHER</a:t>
            </a:r>
          </a:p>
          <a:p>
            <a:r>
              <a:rPr lang="en-US" baseline="0" dirty="0" smtClean="0"/>
              <a:t>•  SAC COMPOSITION MUST BE KEPT UPDATED</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NADIA CLARKE, ASSISTANT DIRECTOR OF FAMILY ANAD COMMUNITY INVOLVEMENT OFFICE WILL PRESENT THIS SECTION.</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IFs</a:t>
            </a:r>
            <a:r>
              <a:rPr lang="en-US" b="1" baseline="0" dirty="0" smtClean="0"/>
              <a:t> WILL FACILITATE WITHIN THEIR CADRE GROUP:  </a:t>
            </a:r>
            <a:r>
              <a:rPr lang="en-US" dirty="0" smtClean="0"/>
              <a:t>SCHOOLS WILL BE ASKED TO SHARE BEST PRACTICES WITH THE GROUP.  THEY</a:t>
            </a:r>
            <a:r>
              <a:rPr lang="en-US" baseline="0" dirty="0" smtClean="0"/>
              <a:t> WILL COMPLETE THE FORM WITH AT LEAST ONE ONE STRATEGY TO SHARE.  BEST PRACTICES WILL BE POSTED ON THE WALL AND PARTICIPANTS WILL DO A GALLERY WALK TO VIEW ALL BEST PRACTICES.</a:t>
            </a:r>
          </a:p>
          <a:p>
            <a:endParaRPr lang="en-US" baseline="0" dirty="0" smtClean="0"/>
          </a:p>
          <a:p>
            <a:r>
              <a:rPr lang="en-US" baseline="0" dirty="0" smtClean="0"/>
              <a:t>CLOSING:  SCHOOLS WILL BE ASKED TO SHARE WHICH BEST PRACTICE THEY WILL TAKE BACK TO THEIR SCHOOL.</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44590-7722-714F-AF33-AEE2F52A7CCD}" type="slidenum">
              <a:rPr lang="en-US" smtClean="0"/>
              <a:t>5</a:t>
            </a:fld>
            <a:endParaRPr lang="en-US" dirty="0"/>
          </a:p>
        </p:txBody>
      </p:sp>
    </p:spTree>
    <p:extLst>
      <p:ext uri="{BB962C8B-B14F-4D97-AF65-F5344CB8AC3E}">
        <p14:creationId xmlns:p14="http://schemas.microsoft.com/office/powerpoint/2010/main" val="427075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06F0521-3E64-3846-9059-C0F7457885A3}" type="datetime1">
              <a:rPr lang="en-US" smtClean="0"/>
              <a:t>12/7/16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600" b="1" i="0">
                <a:solidFill>
                  <a:srgbClr val="489AD4"/>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7AF1119-66DD-EC4C-A728-941FCDF17E8D}" type="datetime1">
              <a:rPr lang="en-US" smtClean="0"/>
              <a:t>12/7/16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776007" y="982421"/>
            <a:ext cx="1586865" cy="1454150"/>
          </a:xfrm>
          <a:custGeom>
            <a:avLst/>
            <a:gdLst/>
            <a:ahLst/>
            <a:cxnLst/>
            <a:rect l="l" t="t" r="r" b="b"/>
            <a:pathLst>
              <a:path w="1586865" h="1454150">
                <a:moveTo>
                  <a:pt x="0" y="1453705"/>
                </a:moveTo>
                <a:lnTo>
                  <a:pt x="1586445" y="1453705"/>
                </a:lnTo>
                <a:lnTo>
                  <a:pt x="1586445" y="0"/>
                </a:lnTo>
                <a:lnTo>
                  <a:pt x="0" y="0"/>
                </a:lnTo>
                <a:lnTo>
                  <a:pt x="0" y="1453705"/>
                </a:lnTo>
                <a:close/>
              </a:path>
            </a:pathLst>
          </a:custGeom>
          <a:solidFill>
            <a:srgbClr val="A7A9AC"/>
          </a:solidFill>
        </p:spPr>
        <p:txBody>
          <a:bodyPr wrap="square" lIns="0" tIns="0" rIns="0" bIns="0" rtlCol="0"/>
          <a:lstStyle/>
          <a:p>
            <a:endParaRPr/>
          </a:p>
        </p:txBody>
      </p:sp>
      <p:sp>
        <p:nvSpPr>
          <p:cNvPr id="17" name="bk object 17"/>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95BE3D"/>
          </a:solidFill>
        </p:spPr>
        <p:txBody>
          <a:bodyPr wrap="square" lIns="0" tIns="0" rIns="0" bIns="0" rtlCol="0"/>
          <a:lstStyle/>
          <a:p>
            <a:endParaRPr/>
          </a:p>
        </p:txBody>
      </p:sp>
      <p:sp>
        <p:nvSpPr>
          <p:cNvPr id="18" name="bk object 18"/>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0CEE5D0-E105-E84C-809C-A103EE86DF92}" type="datetime1">
              <a:rPr lang="en-US" smtClean="0"/>
              <a:t>12/7/16</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600CF2F-84DB-CE4B-B7C5-326266ADACE4}" type="datetime1">
              <a:rPr lang="en-US" smtClean="0"/>
              <a:t>12/7/16</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14464" y="459180"/>
            <a:ext cx="7919720" cy="5939790"/>
          </a:xfrm>
          <a:custGeom>
            <a:avLst/>
            <a:gdLst/>
            <a:ahLst/>
            <a:cxnLst/>
            <a:rect l="l" t="t" r="r" b="b"/>
            <a:pathLst>
              <a:path w="7919720" h="5939790">
                <a:moveTo>
                  <a:pt x="0" y="5939624"/>
                </a:moveTo>
                <a:lnTo>
                  <a:pt x="7919464" y="5939624"/>
                </a:lnTo>
                <a:lnTo>
                  <a:pt x="7919464" y="0"/>
                </a:lnTo>
                <a:lnTo>
                  <a:pt x="0" y="0"/>
                </a:lnTo>
                <a:lnTo>
                  <a:pt x="0" y="5939624"/>
                </a:lnTo>
                <a:close/>
              </a:path>
            </a:pathLst>
          </a:custGeom>
          <a:solidFill>
            <a:srgbClr val="35B8EB"/>
          </a:solidFill>
        </p:spPr>
        <p:txBody>
          <a:bodyPr wrap="square" lIns="0" tIns="0" rIns="0" bIns="0" rtlCol="0"/>
          <a:lstStyle/>
          <a:p>
            <a:endParaRPr/>
          </a:p>
        </p:txBody>
      </p:sp>
      <p:sp>
        <p:nvSpPr>
          <p:cNvPr id="17" name="bk object 17"/>
          <p:cNvSpPr/>
          <p:nvPr/>
        </p:nvSpPr>
        <p:spPr>
          <a:xfrm>
            <a:off x="620902" y="822869"/>
            <a:ext cx="4284980" cy="815340"/>
          </a:xfrm>
          <a:custGeom>
            <a:avLst/>
            <a:gdLst/>
            <a:ahLst/>
            <a:cxnLst/>
            <a:rect l="l" t="t" r="r" b="b"/>
            <a:pathLst>
              <a:path w="4284980" h="815339">
                <a:moveTo>
                  <a:pt x="0" y="814984"/>
                </a:moveTo>
                <a:lnTo>
                  <a:pt x="4284649" y="814984"/>
                </a:lnTo>
                <a:lnTo>
                  <a:pt x="4284649" y="0"/>
                </a:lnTo>
                <a:lnTo>
                  <a:pt x="0" y="0"/>
                </a:lnTo>
                <a:lnTo>
                  <a:pt x="0" y="814984"/>
                </a:lnTo>
                <a:close/>
              </a:path>
            </a:pathLst>
          </a:custGeom>
          <a:solidFill>
            <a:srgbClr val="ECBD1D"/>
          </a:solidFill>
        </p:spPr>
        <p:txBody>
          <a:bodyPr wrap="square" lIns="0" tIns="0" rIns="0" bIns="0" rtlCol="0"/>
          <a:lstStyle/>
          <a:p>
            <a:endParaRPr/>
          </a:p>
        </p:txBody>
      </p:sp>
      <p:sp>
        <p:nvSpPr>
          <p:cNvPr id="18" name="bk object 18"/>
          <p:cNvSpPr/>
          <p:nvPr/>
        </p:nvSpPr>
        <p:spPr>
          <a:xfrm>
            <a:off x="2423693" y="4596244"/>
            <a:ext cx="6110605" cy="608330"/>
          </a:xfrm>
          <a:custGeom>
            <a:avLst/>
            <a:gdLst/>
            <a:ahLst/>
            <a:cxnLst/>
            <a:rect l="l" t="t" r="r" b="b"/>
            <a:pathLst>
              <a:path w="6110605" h="608329">
                <a:moveTo>
                  <a:pt x="0" y="608075"/>
                </a:moveTo>
                <a:lnTo>
                  <a:pt x="6110262" y="608075"/>
                </a:lnTo>
                <a:lnTo>
                  <a:pt x="6110262" y="0"/>
                </a:lnTo>
                <a:lnTo>
                  <a:pt x="0" y="0"/>
                </a:lnTo>
                <a:lnTo>
                  <a:pt x="0" y="608075"/>
                </a:lnTo>
                <a:close/>
              </a:path>
            </a:pathLst>
          </a:custGeom>
          <a:solidFill>
            <a:srgbClr val="95BE3D"/>
          </a:solidFill>
        </p:spPr>
        <p:txBody>
          <a:bodyPr wrap="square" lIns="0" tIns="0" rIns="0" bIns="0" rtlCol="0"/>
          <a:lstStyle/>
          <a:p>
            <a:endParaRPr/>
          </a:p>
        </p:txBody>
      </p:sp>
      <p:sp>
        <p:nvSpPr>
          <p:cNvPr id="19" name="bk object 19"/>
          <p:cNvSpPr/>
          <p:nvPr/>
        </p:nvSpPr>
        <p:spPr>
          <a:xfrm>
            <a:off x="4553172" y="5657058"/>
            <a:ext cx="92710" cy="45085"/>
          </a:xfrm>
          <a:custGeom>
            <a:avLst/>
            <a:gdLst/>
            <a:ahLst/>
            <a:cxnLst/>
            <a:rect l="l" t="t" r="r" b="b"/>
            <a:pathLst>
              <a:path w="92710" h="45085">
                <a:moveTo>
                  <a:pt x="16630" y="0"/>
                </a:moveTo>
                <a:lnTo>
                  <a:pt x="7539" y="173"/>
                </a:lnTo>
                <a:lnTo>
                  <a:pt x="1727" y="704"/>
                </a:lnTo>
                <a:lnTo>
                  <a:pt x="0" y="952"/>
                </a:lnTo>
                <a:lnTo>
                  <a:pt x="9255" y="17029"/>
                </a:lnTo>
                <a:lnTo>
                  <a:pt x="47061" y="41491"/>
                </a:lnTo>
                <a:lnTo>
                  <a:pt x="72132" y="44617"/>
                </a:lnTo>
                <a:lnTo>
                  <a:pt x="82077" y="44213"/>
                </a:lnTo>
                <a:lnTo>
                  <a:pt x="89161" y="43381"/>
                </a:lnTo>
                <a:lnTo>
                  <a:pt x="92534" y="42783"/>
                </a:lnTo>
                <a:lnTo>
                  <a:pt x="81584" y="27194"/>
                </a:lnTo>
                <a:lnTo>
                  <a:pt x="41259" y="3320"/>
                </a:lnTo>
                <a:lnTo>
                  <a:pt x="16630" y="0"/>
                </a:lnTo>
                <a:close/>
              </a:path>
            </a:pathLst>
          </a:custGeom>
          <a:solidFill>
            <a:srgbClr val="FFFFFF"/>
          </a:solidFill>
        </p:spPr>
        <p:txBody>
          <a:bodyPr wrap="square" lIns="0" tIns="0" rIns="0" bIns="0" rtlCol="0"/>
          <a:lstStyle/>
          <a:p>
            <a:endParaRPr/>
          </a:p>
        </p:txBody>
      </p:sp>
      <p:sp>
        <p:nvSpPr>
          <p:cNvPr id="20" name="bk object 20"/>
          <p:cNvSpPr/>
          <p:nvPr/>
        </p:nvSpPr>
        <p:spPr>
          <a:xfrm>
            <a:off x="4480288" y="5877705"/>
            <a:ext cx="58419" cy="9525"/>
          </a:xfrm>
          <a:custGeom>
            <a:avLst/>
            <a:gdLst/>
            <a:ahLst/>
            <a:cxnLst/>
            <a:rect l="l" t="t" r="r" b="b"/>
            <a:pathLst>
              <a:path w="58420" h="9525">
                <a:moveTo>
                  <a:pt x="58038" y="0"/>
                </a:moveTo>
                <a:lnTo>
                  <a:pt x="2019" y="0"/>
                </a:lnTo>
                <a:lnTo>
                  <a:pt x="0" y="2019"/>
                </a:lnTo>
                <a:lnTo>
                  <a:pt x="0" y="7023"/>
                </a:lnTo>
                <a:lnTo>
                  <a:pt x="2019" y="9055"/>
                </a:lnTo>
                <a:lnTo>
                  <a:pt x="52374" y="9055"/>
                </a:lnTo>
                <a:lnTo>
                  <a:pt x="55130" y="3873"/>
                </a:lnTo>
                <a:lnTo>
                  <a:pt x="58038" y="0"/>
                </a:lnTo>
                <a:close/>
              </a:path>
            </a:pathLst>
          </a:custGeom>
          <a:solidFill>
            <a:srgbClr val="FFFFFF"/>
          </a:solidFill>
        </p:spPr>
        <p:txBody>
          <a:bodyPr wrap="square" lIns="0" tIns="0" rIns="0" bIns="0" rtlCol="0"/>
          <a:lstStyle/>
          <a:p>
            <a:endParaRPr/>
          </a:p>
        </p:txBody>
      </p:sp>
      <p:sp>
        <p:nvSpPr>
          <p:cNvPr id="21" name="bk object 21"/>
          <p:cNvSpPr/>
          <p:nvPr/>
        </p:nvSpPr>
        <p:spPr>
          <a:xfrm>
            <a:off x="4695036" y="5882231"/>
            <a:ext cx="118110" cy="0"/>
          </a:xfrm>
          <a:custGeom>
            <a:avLst/>
            <a:gdLst/>
            <a:ahLst/>
            <a:cxnLst/>
            <a:rect l="l" t="t" r="r" b="b"/>
            <a:pathLst>
              <a:path w="118110">
                <a:moveTo>
                  <a:pt x="0" y="0"/>
                </a:moveTo>
                <a:lnTo>
                  <a:pt x="117715" y="0"/>
                </a:lnTo>
              </a:path>
            </a:pathLst>
          </a:custGeom>
          <a:ln w="10325">
            <a:solidFill>
              <a:srgbClr val="FFFFFF"/>
            </a:solidFill>
          </a:ln>
        </p:spPr>
        <p:txBody>
          <a:bodyPr wrap="square" lIns="0" tIns="0" rIns="0" bIns="0" rtlCol="0"/>
          <a:lstStyle/>
          <a:p>
            <a:endParaRPr/>
          </a:p>
        </p:txBody>
      </p:sp>
      <p:sp>
        <p:nvSpPr>
          <p:cNvPr id="22" name="bk object 22"/>
          <p:cNvSpPr/>
          <p:nvPr/>
        </p:nvSpPr>
        <p:spPr>
          <a:xfrm>
            <a:off x="4657990" y="5877705"/>
            <a:ext cx="28575" cy="9525"/>
          </a:xfrm>
          <a:custGeom>
            <a:avLst/>
            <a:gdLst/>
            <a:ahLst/>
            <a:cxnLst/>
            <a:rect l="l" t="t" r="r" b="b"/>
            <a:pathLst>
              <a:path w="28575" h="9525">
                <a:moveTo>
                  <a:pt x="17640" y="0"/>
                </a:moveTo>
                <a:lnTo>
                  <a:pt x="342" y="0"/>
                </a:lnTo>
                <a:lnTo>
                  <a:pt x="596" y="3721"/>
                </a:lnTo>
                <a:lnTo>
                  <a:pt x="0" y="9055"/>
                </a:lnTo>
                <a:lnTo>
                  <a:pt x="28307" y="9055"/>
                </a:lnTo>
                <a:lnTo>
                  <a:pt x="22809" y="3403"/>
                </a:lnTo>
                <a:lnTo>
                  <a:pt x="17640" y="0"/>
                </a:lnTo>
                <a:close/>
              </a:path>
            </a:pathLst>
          </a:custGeom>
          <a:solidFill>
            <a:srgbClr val="FFFFFF"/>
          </a:solidFill>
        </p:spPr>
        <p:txBody>
          <a:bodyPr wrap="square" lIns="0" tIns="0" rIns="0" bIns="0" rtlCol="0"/>
          <a:lstStyle/>
          <a:p>
            <a:endParaRPr/>
          </a:p>
        </p:txBody>
      </p:sp>
      <p:sp>
        <p:nvSpPr>
          <p:cNvPr id="23" name="bk object 23"/>
          <p:cNvSpPr/>
          <p:nvPr/>
        </p:nvSpPr>
        <p:spPr>
          <a:xfrm>
            <a:off x="4615058" y="5877705"/>
            <a:ext cx="17145" cy="9525"/>
          </a:xfrm>
          <a:custGeom>
            <a:avLst/>
            <a:gdLst/>
            <a:ahLst/>
            <a:cxnLst/>
            <a:rect l="l" t="t" r="r" b="b"/>
            <a:pathLst>
              <a:path w="17145" h="9525">
                <a:moveTo>
                  <a:pt x="12953" y="0"/>
                </a:moveTo>
                <a:lnTo>
                  <a:pt x="7531" y="0"/>
                </a:lnTo>
                <a:lnTo>
                  <a:pt x="3251" y="4444"/>
                </a:lnTo>
                <a:lnTo>
                  <a:pt x="0" y="9055"/>
                </a:lnTo>
                <a:lnTo>
                  <a:pt x="16738" y="9055"/>
                </a:lnTo>
                <a:lnTo>
                  <a:pt x="14883" y="2501"/>
                </a:lnTo>
                <a:lnTo>
                  <a:pt x="12953" y="0"/>
                </a:lnTo>
                <a:close/>
              </a:path>
            </a:pathLst>
          </a:custGeom>
          <a:solidFill>
            <a:srgbClr val="FFFFFF"/>
          </a:solidFill>
        </p:spPr>
        <p:txBody>
          <a:bodyPr wrap="square" lIns="0" tIns="0" rIns="0" bIns="0" rtlCol="0"/>
          <a:lstStyle/>
          <a:p>
            <a:endParaRPr/>
          </a:p>
        </p:txBody>
      </p:sp>
      <p:sp>
        <p:nvSpPr>
          <p:cNvPr id="24" name="bk object 24"/>
          <p:cNvSpPr/>
          <p:nvPr/>
        </p:nvSpPr>
        <p:spPr>
          <a:xfrm>
            <a:off x="4481558" y="5858941"/>
            <a:ext cx="73660" cy="9525"/>
          </a:xfrm>
          <a:custGeom>
            <a:avLst/>
            <a:gdLst/>
            <a:ahLst/>
            <a:cxnLst/>
            <a:rect l="l" t="t" r="r" b="b"/>
            <a:pathLst>
              <a:path w="73660" h="9525">
                <a:moveTo>
                  <a:pt x="73190" y="0"/>
                </a:moveTo>
                <a:lnTo>
                  <a:pt x="2031" y="0"/>
                </a:lnTo>
                <a:lnTo>
                  <a:pt x="0" y="2019"/>
                </a:lnTo>
                <a:lnTo>
                  <a:pt x="0" y="7035"/>
                </a:lnTo>
                <a:lnTo>
                  <a:pt x="2031" y="9067"/>
                </a:lnTo>
                <a:lnTo>
                  <a:pt x="64312" y="9067"/>
                </a:lnTo>
                <a:lnTo>
                  <a:pt x="68414" y="3886"/>
                </a:lnTo>
                <a:lnTo>
                  <a:pt x="73190" y="0"/>
                </a:lnTo>
                <a:close/>
              </a:path>
            </a:pathLst>
          </a:custGeom>
          <a:solidFill>
            <a:srgbClr val="FFFFFF"/>
          </a:solidFill>
        </p:spPr>
        <p:txBody>
          <a:bodyPr wrap="square" lIns="0" tIns="0" rIns="0" bIns="0" rtlCol="0"/>
          <a:lstStyle/>
          <a:p>
            <a:endParaRPr/>
          </a:p>
        </p:txBody>
      </p:sp>
      <p:sp>
        <p:nvSpPr>
          <p:cNvPr id="25" name="bk object 25"/>
          <p:cNvSpPr/>
          <p:nvPr/>
        </p:nvSpPr>
        <p:spPr>
          <a:xfrm>
            <a:off x="4683794" y="5863475"/>
            <a:ext cx="127635" cy="0"/>
          </a:xfrm>
          <a:custGeom>
            <a:avLst/>
            <a:gdLst/>
            <a:ahLst/>
            <a:cxnLst/>
            <a:rect l="l" t="t" r="r" b="b"/>
            <a:pathLst>
              <a:path w="127635">
                <a:moveTo>
                  <a:pt x="0" y="0"/>
                </a:moveTo>
                <a:lnTo>
                  <a:pt x="127647" y="0"/>
                </a:lnTo>
              </a:path>
            </a:pathLst>
          </a:custGeom>
          <a:ln w="10337">
            <a:solidFill>
              <a:srgbClr val="FFFFFF"/>
            </a:solidFill>
          </a:ln>
        </p:spPr>
        <p:txBody>
          <a:bodyPr wrap="square" lIns="0" tIns="0" rIns="0" bIns="0" rtlCol="0"/>
          <a:lstStyle/>
          <a:p>
            <a:endParaRPr/>
          </a:p>
        </p:txBody>
      </p:sp>
      <p:sp>
        <p:nvSpPr>
          <p:cNvPr id="26" name="bk object 26"/>
          <p:cNvSpPr/>
          <p:nvPr/>
        </p:nvSpPr>
        <p:spPr>
          <a:xfrm>
            <a:off x="4485130" y="5840175"/>
            <a:ext cx="43180" cy="9525"/>
          </a:xfrm>
          <a:custGeom>
            <a:avLst/>
            <a:gdLst/>
            <a:ahLst/>
            <a:cxnLst/>
            <a:rect l="l" t="t" r="r" b="b"/>
            <a:pathLst>
              <a:path w="43179" h="9525">
                <a:moveTo>
                  <a:pt x="43027" y="0"/>
                </a:moveTo>
                <a:lnTo>
                  <a:pt x="2018" y="0"/>
                </a:lnTo>
                <a:lnTo>
                  <a:pt x="0" y="2032"/>
                </a:lnTo>
                <a:lnTo>
                  <a:pt x="0" y="7035"/>
                </a:lnTo>
                <a:lnTo>
                  <a:pt x="2018" y="9067"/>
                </a:lnTo>
                <a:lnTo>
                  <a:pt x="40829" y="9067"/>
                </a:lnTo>
                <a:lnTo>
                  <a:pt x="41401" y="4368"/>
                </a:lnTo>
                <a:lnTo>
                  <a:pt x="43027" y="0"/>
                </a:lnTo>
                <a:close/>
              </a:path>
            </a:pathLst>
          </a:custGeom>
          <a:solidFill>
            <a:srgbClr val="FFFFFF"/>
          </a:solidFill>
        </p:spPr>
        <p:txBody>
          <a:bodyPr wrap="square" lIns="0" tIns="0" rIns="0" bIns="0" rtlCol="0"/>
          <a:lstStyle/>
          <a:p>
            <a:endParaRPr/>
          </a:p>
        </p:txBody>
      </p:sp>
      <p:sp>
        <p:nvSpPr>
          <p:cNvPr id="27" name="bk object 27"/>
          <p:cNvSpPr/>
          <p:nvPr/>
        </p:nvSpPr>
        <p:spPr>
          <a:xfrm>
            <a:off x="4530972" y="5840174"/>
            <a:ext cx="58419" cy="9525"/>
          </a:xfrm>
          <a:custGeom>
            <a:avLst/>
            <a:gdLst/>
            <a:ahLst/>
            <a:cxnLst/>
            <a:rect l="l" t="t" r="r" b="b"/>
            <a:pathLst>
              <a:path w="58420" h="9525">
                <a:moveTo>
                  <a:pt x="48920" y="0"/>
                </a:moveTo>
                <a:lnTo>
                  <a:pt x="12141" y="0"/>
                </a:lnTo>
                <a:lnTo>
                  <a:pt x="6134" y="2438"/>
                </a:lnTo>
                <a:lnTo>
                  <a:pt x="0" y="9067"/>
                </a:lnTo>
                <a:lnTo>
                  <a:pt x="37274" y="9067"/>
                </a:lnTo>
                <a:lnTo>
                  <a:pt x="45212" y="3898"/>
                </a:lnTo>
                <a:lnTo>
                  <a:pt x="57872" y="2069"/>
                </a:lnTo>
                <a:lnTo>
                  <a:pt x="48920" y="0"/>
                </a:lnTo>
                <a:close/>
              </a:path>
            </a:pathLst>
          </a:custGeom>
          <a:solidFill>
            <a:srgbClr val="FFFFFF"/>
          </a:solidFill>
        </p:spPr>
        <p:txBody>
          <a:bodyPr wrap="square" lIns="0" tIns="0" rIns="0" bIns="0" rtlCol="0"/>
          <a:lstStyle/>
          <a:p>
            <a:endParaRPr/>
          </a:p>
        </p:txBody>
      </p:sp>
      <p:sp>
        <p:nvSpPr>
          <p:cNvPr id="28" name="bk object 28"/>
          <p:cNvSpPr/>
          <p:nvPr/>
        </p:nvSpPr>
        <p:spPr>
          <a:xfrm>
            <a:off x="4747666" y="5840174"/>
            <a:ext cx="60325" cy="9525"/>
          </a:xfrm>
          <a:custGeom>
            <a:avLst/>
            <a:gdLst/>
            <a:ahLst/>
            <a:cxnLst/>
            <a:rect l="l" t="t" r="r" b="b"/>
            <a:pathLst>
              <a:path w="60325" h="9525">
                <a:moveTo>
                  <a:pt x="58204" y="0"/>
                </a:moveTo>
                <a:lnTo>
                  <a:pt x="3314" y="0"/>
                </a:lnTo>
                <a:lnTo>
                  <a:pt x="2412" y="4952"/>
                </a:lnTo>
                <a:lnTo>
                  <a:pt x="0" y="9067"/>
                </a:lnTo>
                <a:lnTo>
                  <a:pt x="58204" y="9067"/>
                </a:lnTo>
                <a:lnTo>
                  <a:pt x="60236" y="7035"/>
                </a:lnTo>
                <a:lnTo>
                  <a:pt x="60236" y="2031"/>
                </a:lnTo>
                <a:lnTo>
                  <a:pt x="58204" y="0"/>
                </a:lnTo>
                <a:close/>
              </a:path>
            </a:pathLst>
          </a:custGeom>
          <a:solidFill>
            <a:srgbClr val="FFFFFF"/>
          </a:solidFill>
        </p:spPr>
        <p:txBody>
          <a:bodyPr wrap="square" lIns="0" tIns="0" rIns="0" bIns="0" rtlCol="0"/>
          <a:lstStyle/>
          <a:p>
            <a:endParaRPr/>
          </a:p>
        </p:txBody>
      </p:sp>
      <p:sp>
        <p:nvSpPr>
          <p:cNvPr id="29" name="bk object 29"/>
          <p:cNvSpPr/>
          <p:nvPr/>
        </p:nvSpPr>
        <p:spPr>
          <a:xfrm>
            <a:off x="4657017" y="5840175"/>
            <a:ext cx="33020" cy="9525"/>
          </a:xfrm>
          <a:custGeom>
            <a:avLst/>
            <a:gdLst/>
            <a:ahLst/>
            <a:cxnLst/>
            <a:rect l="l" t="t" r="r" b="b"/>
            <a:pathLst>
              <a:path w="33020" h="9525">
                <a:moveTo>
                  <a:pt x="29527" y="0"/>
                </a:moveTo>
                <a:lnTo>
                  <a:pt x="0" y="0"/>
                </a:lnTo>
                <a:lnTo>
                  <a:pt x="7543" y="2019"/>
                </a:lnTo>
                <a:lnTo>
                  <a:pt x="16662" y="9067"/>
                </a:lnTo>
                <a:lnTo>
                  <a:pt x="32853" y="9067"/>
                </a:lnTo>
                <a:lnTo>
                  <a:pt x="30656" y="5257"/>
                </a:lnTo>
                <a:lnTo>
                  <a:pt x="29527" y="0"/>
                </a:lnTo>
                <a:close/>
              </a:path>
            </a:pathLst>
          </a:custGeom>
          <a:solidFill>
            <a:srgbClr val="FFFFFF"/>
          </a:solidFill>
        </p:spPr>
        <p:txBody>
          <a:bodyPr wrap="square" lIns="0" tIns="0" rIns="0" bIns="0" rtlCol="0"/>
          <a:lstStyle/>
          <a:p>
            <a:endParaRPr/>
          </a:p>
        </p:txBody>
      </p:sp>
      <p:sp>
        <p:nvSpPr>
          <p:cNvPr id="30" name="bk object 30"/>
          <p:cNvSpPr/>
          <p:nvPr/>
        </p:nvSpPr>
        <p:spPr>
          <a:xfrm>
            <a:off x="4601790" y="5821424"/>
            <a:ext cx="5080" cy="4445"/>
          </a:xfrm>
          <a:custGeom>
            <a:avLst/>
            <a:gdLst/>
            <a:ahLst/>
            <a:cxnLst/>
            <a:rect l="l" t="t" r="r" b="b"/>
            <a:pathLst>
              <a:path w="5079" h="4445">
                <a:moveTo>
                  <a:pt x="4876" y="0"/>
                </a:moveTo>
                <a:lnTo>
                  <a:pt x="0" y="0"/>
                </a:lnTo>
                <a:lnTo>
                  <a:pt x="3365" y="4165"/>
                </a:lnTo>
                <a:lnTo>
                  <a:pt x="4876" y="0"/>
                </a:lnTo>
                <a:close/>
              </a:path>
            </a:pathLst>
          </a:custGeom>
          <a:solidFill>
            <a:srgbClr val="FFFFFF"/>
          </a:solidFill>
        </p:spPr>
        <p:txBody>
          <a:bodyPr wrap="square" lIns="0" tIns="0" rIns="0" bIns="0" rtlCol="0"/>
          <a:lstStyle/>
          <a:p>
            <a:endParaRPr/>
          </a:p>
        </p:txBody>
      </p:sp>
      <p:sp>
        <p:nvSpPr>
          <p:cNvPr id="31" name="bk object 31"/>
          <p:cNvSpPr/>
          <p:nvPr/>
        </p:nvSpPr>
        <p:spPr>
          <a:xfrm>
            <a:off x="4491108" y="5821424"/>
            <a:ext cx="48895" cy="9525"/>
          </a:xfrm>
          <a:custGeom>
            <a:avLst/>
            <a:gdLst/>
            <a:ahLst/>
            <a:cxnLst/>
            <a:rect l="l" t="t" r="r" b="b"/>
            <a:pathLst>
              <a:path w="48895" h="9525">
                <a:moveTo>
                  <a:pt x="48285" y="0"/>
                </a:moveTo>
                <a:lnTo>
                  <a:pt x="2019" y="0"/>
                </a:lnTo>
                <a:lnTo>
                  <a:pt x="0" y="2031"/>
                </a:lnTo>
                <a:lnTo>
                  <a:pt x="0" y="7023"/>
                </a:lnTo>
                <a:lnTo>
                  <a:pt x="2019" y="9054"/>
                </a:lnTo>
                <a:lnTo>
                  <a:pt x="41655" y="9054"/>
                </a:lnTo>
                <a:lnTo>
                  <a:pt x="44157" y="4762"/>
                </a:lnTo>
                <a:lnTo>
                  <a:pt x="48285" y="0"/>
                </a:lnTo>
                <a:close/>
              </a:path>
            </a:pathLst>
          </a:custGeom>
          <a:solidFill>
            <a:srgbClr val="FFFFFF"/>
          </a:solidFill>
        </p:spPr>
        <p:txBody>
          <a:bodyPr wrap="square" lIns="0" tIns="0" rIns="0" bIns="0" rtlCol="0"/>
          <a:lstStyle/>
          <a:p>
            <a:endParaRPr/>
          </a:p>
        </p:txBody>
      </p:sp>
      <p:sp>
        <p:nvSpPr>
          <p:cNvPr id="32" name="bk object 32"/>
          <p:cNvSpPr/>
          <p:nvPr/>
        </p:nvSpPr>
        <p:spPr>
          <a:xfrm>
            <a:off x="4749855" y="5821423"/>
            <a:ext cx="52069" cy="9525"/>
          </a:xfrm>
          <a:custGeom>
            <a:avLst/>
            <a:gdLst/>
            <a:ahLst/>
            <a:cxnLst/>
            <a:rect l="l" t="t" r="r" b="b"/>
            <a:pathLst>
              <a:path w="52070" h="9525">
                <a:moveTo>
                  <a:pt x="50037" y="0"/>
                </a:moveTo>
                <a:lnTo>
                  <a:pt x="0" y="0"/>
                </a:lnTo>
                <a:lnTo>
                  <a:pt x="1536" y="3403"/>
                </a:lnTo>
                <a:lnTo>
                  <a:pt x="1854" y="9054"/>
                </a:lnTo>
                <a:lnTo>
                  <a:pt x="50037" y="9054"/>
                </a:lnTo>
                <a:lnTo>
                  <a:pt x="52070" y="7022"/>
                </a:lnTo>
                <a:lnTo>
                  <a:pt x="52070" y="2031"/>
                </a:lnTo>
                <a:lnTo>
                  <a:pt x="50037" y="0"/>
                </a:lnTo>
                <a:close/>
              </a:path>
            </a:pathLst>
          </a:custGeom>
          <a:solidFill>
            <a:srgbClr val="FFFFFF"/>
          </a:solidFill>
        </p:spPr>
        <p:txBody>
          <a:bodyPr wrap="square" lIns="0" tIns="0" rIns="0" bIns="0" rtlCol="0"/>
          <a:lstStyle/>
          <a:p>
            <a:endParaRPr/>
          </a:p>
        </p:txBody>
      </p:sp>
      <p:sp>
        <p:nvSpPr>
          <p:cNvPr id="33" name="bk object 33"/>
          <p:cNvSpPr/>
          <p:nvPr/>
        </p:nvSpPr>
        <p:spPr>
          <a:xfrm>
            <a:off x="4639804" y="5821424"/>
            <a:ext cx="48260" cy="9525"/>
          </a:xfrm>
          <a:custGeom>
            <a:avLst/>
            <a:gdLst/>
            <a:ahLst/>
            <a:cxnLst/>
            <a:rect l="l" t="t" r="r" b="b"/>
            <a:pathLst>
              <a:path w="48260" h="9525">
                <a:moveTo>
                  <a:pt x="47878" y="0"/>
                </a:moveTo>
                <a:lnTo>
                  <a:pt x="0" y="0"/>
                </a:lnTo>
                <a:lnTo>
                  <a:pt x="1943" y="9054"/>
                </a:lnTo>
                <a:lnTo>
                  <a:pt x="45998" y="9054"/>
                </a:lnTo>
                <a:lnTo>
                  <a:pt x="46163" y="4127"/>
                </a:lnTo>
                <a:lnTo>
                  <a:pt x="47878" y="0"/>
                </a:lnTo>
                <a:close/>
              </a:path>
            </a:pathLst>
          </a:custGeom>
          <a:solidFill>
            <a:srgbClr val="FFFFFF"/>
          </a:solidFill>
        </p:spPr>
        <p:txBody>
          <a:bodyPr wrap="square" lIns="0" tIns="0" rIns="0" bIns="0" rtlCol="0"/>
          <a:lstStyle/>
          <a:p>
            <a:endParaRPr/>
          </a:p>
        </p:txBody>
      </p:sp>
      <p:sp>
        <p:nvSpPr>
          <p:cNvPr id="34" name="bk object 34"/>
          <p:cNvSpPr/>
          <p:nvPr/>
        </p:nvSpPr>
        <p:spPr>
          <a:xfrm>
            <a:off x="4499842" y="5807200"/>
            <a:ext cx="109855" cy="0"/>
          </a:xfrm>
          <a:custGeom>
            <a:avLst/>
            <a:gdLst/>
            <a:ahLst/>
            <a:cxnLst/>
            <a:rect l="l" t="t" r="r" b="b"/>
            <a:pathLst>
              <a:path w="109854">
                <a:moveTo>
                  <a:pt x="0" y="0"/>
                </a:moveTo>
                <a:lnTo>
                  <a:pt x="109385" y="0"/>
                </a:lnTo>
              </a:path>
            </a:pathLst>
          </a:custGeom>
          <a:ln w="10325">
            <a:solidFill>
              <a:srgbClr val="FFFFFF"/>
            </a:solidFill>
          </a:ln>
        </p:spPr>
        <p:txBody>
          <a:bodyPr wrap="square" lIns="0" tIns="0" rIns="0" bIns="0" rtlCol="0"/>
          <a:lstStyle/>
          <a:p>
            <a:endParaRPr/>
          </a:p>
        </p:txBody>
      </p:sp>
      <p:sp>
        <p:nvSpPr>
          <p:cNvPr id="35" name="bk object 35"/>
          <p:cNvSpPr/>
          <p:nvPr/>
        </p:nvSpPr>
        <p:spPr>
          <a:xfrm>
            <a:off x="4733592" y="5802670"/>
            <a:ext cx="59690" cy="9525"/>
          </a:xfrm>
          <a:custGeom>
            <a:avLst/>
            <a:gdLst/>
            <a:ahLst/>
            <a:cxnLst/>
            <a:rect l="l" t="t" r="r" b="b"/>
            <a:pathLst>
              <a:path w="59689" h="9525">
                <a:moveTo>
                  <a:pt x="57378" y="0"/>
                </a:moveTo>
                <a:lnTo>
                  <a:pt x="0" y="0"/>
                </a:lnTo>
                <a:lnTo>
                  <a:pt x="5905" y="2425"/>
                </a:lnTo>
                <a:lnTo>
                  <a:pt x="11010" y="9054"/>
                </a:lnTo>
                <a:lnTo>
                  <a:pt x="57378" y="9054"/>
                </a:lnTo>
                <a:lnTo>
                  <a:pt x="59423" y="7035"/>
                </a:lnTo>
                <a:lnTo>
                  <a:pt x="59423" y="2019"/>
                </a:lnTo>
                <a:lnTo>
                  <a:pt x="57378" y="0"/>
                </a:lnTo>
                <a:close/>
              </a:path>
            </a:pathLst>
          </a:custGeom>
          <a:solidFill>
            <a:srgbClr val="FFFFFF"/>
          </a:solidFill>
        </p:spPr>
        <p:txBody>
          <a:bodyPr wrap="square" lIns="0" tIns="0" rIns="0" bIns="0" rtlCol="0"/>
          <a:lstStyle/>
          <a:p>
            <a:endParaRPr/>
          </a:p>
        </p:txBody>
      </p:sp>
      <p:sp>
        <p:nvSpPr>
          <p:cNvPr id="36" name="bk object 36"/>
          <p:cNvSpPr/>
          <p:nvPr/>
        </p:nvSpPr>
        <p:spPr>
          <a:xfrm>
            <a:off x="4631394" y="5802671"/>
            <a:ext cx="73025" cy="9525"/>
          </a:xfrm>
          <a:custGeom>
            <a:avLst/>
            <a:gdLst/>
            <a:ahLst/>
            <a:cxnLst/>
            <a:rect l="l" t="t" r="r" b="b"/>
            <a:pathLst>
              <a:path w="73025" h="9525">
                <a:moveTo>
                  <a:pt x="72529" y="0"/>
                </a:moveTo>
                <a:lnTo>
                  <a:pt x="0" y="0"/>
                </a:lnTo>
                <a:lnTo>
                  <a:pt x="2679" y="4279"/>
                </a:lnTo>
                <a:lnTo>
                  <a:pt x="4686" y="9054"/>
                </a:lnTo>
                <a:lnTo>
                  <a:pt x="61544" y="9054"/>
                </a:lnTo>
                <a:lnTo>
                  <a:pt x="66306" y="2578"/>
                </a:lnTo>
                <a:lnTo>
                  <a:pt x="72529" y="0"/>
                </a:lnTo>
                <a:close/>
              </a:path>
            </a:pathLst>
          </a:custGeom>
          <a:solidFill>
            <a:srgbClr val="FFFFFF"/>
          </a:solidFill>
        </p:spPr>
        <p:txBody>
          <a:bodyPr wrap="square" lIns="0" tIns="0" rIns="0" bIns="0" rtlCol="0"/>
          <a:lstStyle/>
          <a:p>
            <a:endParaRPr/>
          </a:p>
        </p:txBody>
      </p:sp>
      <p:sp>
        <p:nvSpPr>
          <p:cNvPr id="37" name="bk object 37"/>
          <p:cNvSpPr/>
          <p:nvPr/>
        </p:nvSpPr>
        <p:spPr>
          <a:xfrm>
            <a:off x="4511635" y="5788440"/>
            <a:ext cx="269875" cy="0"/>
          </a:xfrm>
          <a:custGeom>
            <a:avLst/>
            <a:gdLst/>
            <a:ahLst/>
            <a:cxnLst/>
            <a:rect l="l" t="t" r="r" b="b"/>
            <a:pathLst>
              <a:path w="269875">
                <a:moveTo>
                  <a:pt x="0" y="0"/>
                </a:moveTo>
                <a:lnTo>
                  <a:pt x="269736" y="0"/>
                </a:lnTo>
              </a:path>
            </a:pathLst>
          </a:custGeom>
          <a:ln w="10313">
            <a:solidFill>
              <a:srgbClr val="FFFFFF"/>
            </a:solidFill>
          </a:ln>
        </p:spPr>
        <p:txBody>
          <a:bodyPr wrap="square" lIns="0" tIns="0" rIns="0" bIns="0" rtlCol="0"/>
          <a:lstStyle/>
          <a:p>
            <a:endParaRPr/>
          </a:p>
        </p:txBody>
      </p:sp>
      <p:sp>
        <p:nvSpPr>
          <p:cNvPr id="38" name="bk object 38"/>
          <p:cNvSpPr/>
          <p:nvPr/>
        </p:nvSpPr>
        <p:spPr>
          <a:xfrm>
            <a:off x="4527999" y="5769666"/>
            <a:ext cx="237490" cy="0"/>
          </a:xfrm>
          <a:custGeom>
            <a:avLst/>
            <a:gdLst/>
            <a:ahLst/>
            <a:cxnLst/>
            <a:rect l="l" t="t" r="r" b="b"/>
            <a:pathLst>
              <a:path w="237489">
                <a:moveTo>
                  <a:pt x="0" y="0"/>
                </a:moveTo>
                <a:lnTo>
                  <a:pt x="237044" y="0"/>
                </a:lnTo>
              </a:path>
            </a:pathLst>
          </a:custGeom>
          <a:ln w="10325">
            <a:solidFill>
              <a:srgbClr val="FFFFFF"/>
            </a:solidFill>
          </a:ln>
        </p:spPr>
        <p:txBody>
          <a:bodyPr wrap="square" lIns="0" tIns="0" rIns="0" bIns="0" rtlCol="0"/>
          <a:lstStyle/>
          <a:p>
            <a:endParaRPr/>
          </a:p>
        </p:txBody>
      </p:sp>
      <p:sp>
        <p:nvSpPr>
          <p:cNvPr id="39" name="bk object 39"/>
          <p:cNvSpPr/>
          <p:nvPr/>
        </p:nvSpPr>
        <p:spPr>
          <a:xfrm>
            <a:off x="4550302" y="5750921"/>
            <a:ext cx="192405" cy="0"/>
          </a:xfrm>
          <a:custGeom>
            <a:avLst/>
            <a:gdLst/>
            <a:ahLst/>
            <a:cxnLst/>
            <a:rect l="l" t="t" r="r" b="b"/>
            <a:pathLst>
              <a:path w="192404">
                <a:moveTo>
                  <a:pt x="0" y="0"/>
                </a:moveTo>
                <a:lnTo>
                  <a:pt x="192098" y="0"/>
                </a:lnTo>
              </a:path>
            </a:pathLst>
          </a:custGeom>
          <a:ln w="10337">
            <a:solidFill>
              <a:srgbClr val="FFFFFF"/>
            </a:solidFill>
          </a:ln>
        </p:spPr>
        <p:txBody>
          <a:bodyPr wrap="square" lIns="0" tIns="0" rIns="0" bIns="0" rtlCol="0"/>
          <a:lstStyle/>
          <a:p>
            <a:endParaRPr/>
          </a:p>
        </p:txBody>
      </p:sp>
      <p:sp>
        <p:nvSpPr>
          <p:cNvPr id="40" name="bk object 40"/>
          <p:cNvSpPr/>
          <p:nvPr/>
        </p:nvSpPr>
        <p:spPr>
          <a:xfrm>
            <a:off x="4657511" y="5727636"/>
            <a:ext cx="48895" cy="9525"/>
          </a:xfrm>
          <a:custGeom>
            <a:avLst/>
            <a:gdLst/>
            <a:ahLst/>
            <a:cxnLst/>
            <a:rect l="l" t="t" r="r" b="b"/>
            <a:pathLst>
              <a:path w="48895" h="9525">
                <a:moveTo>
                  <a:pt x="46470" y="0"/>
                </a:moveTo>
                <a:lnTo>
                  <a:pt x="2031" y="0"/>
                </a:lnTo>
                <a:lnTo>
                  <a:pt x="0" y="2031"/>
                </a:lnTo>
                <a:lnTo>
                  <a:pt x="0" y="7035"/>
                </a:lnTo>
                <a:lnTo>
                  <a:pt x="2031" y="9054"/>
                </a:lnTo>
                <a:lnTo>
                  <a:pt x="46470" y="9054"/>
                </a:lnTo>
                <a:lnTo>
                  <a:pt x="48501" y="7035"/>
                </a:lnTo>
                <a:lnTo>
                  <a:pt x="48501" y="2031"/>
                </a:lnTo>
                <a:lnTo>
                  <a:pt x="46470" y="0"/>
                </a:lnTo>
                <a:close/>
              </a:path>
            </a:pathLst>
          </a:custGeom>
          <a:solidFill>
            <a:srgbClr val="FFFFFF"/>
          </a:solidFill>
        </p:spPr>
        <p:txBody>
          <a:bodyPr wrap="square" lIns="0" tIns="0" rIns="0" bIns="0" rtlCol="0"/>
          <a:lstStyle/>
          <a:p>
            <a:endParaRPr/>
          </a:p>
        </p:txBody>
      </p:sp>
      <p:sp>
        <p:nvSpPr>
          <p:cNvPr id="41" name="bk object 41"/>
          <p:cNvSpPr/>
          <p:nvPr/>
        </p:nvSpPr>
        <p:spPr>
          <a:xfrm>
            <a:off x="4641732" y="5655816"/>
            <a:ext cx="59690" cy="76835"/>
          </a:xfrm>
          <a:custGeom>
            <a:avLst/>
            <a:gdLst/>
            <a:ahLst/>
            <a:cxnLst/>
            <a:rect l="l" t="t" r="r" b="b"/>
            <a:pathLst>
              <a:path w="59689" h="76835">
                <a:moveTo>
                  <a:pt x="57402" y="0"/>
                </a:moveTo>
                <a:lnTo>
                  <a:pt x="14603" y="25349"/>
                </a:lnTo>
                <a:lnTo>
                  <a:pt x="0" y="68176"/>
                </a:lnTo>
                <a:lnTo>
                  <a:pt x="277" y="72123"/>
                </a:lnTo>
                <a:lnTo>
                  <a:pt x="289" y="74650"/>
                </a:lnTo>
                <a:lnTo>
                  <a:pt x="2284" y="76657"/>
                </a:lnTo>
                <a:lnTo>
                  <a:pt x="7300" y="76657"/>
                </a:lnTo>
                <a:lnTo>
                  <a:pt x="9332" y="74650"/>
                </a:lnTo>
                <a:lnTo>
                  <a:pt x="9267" y="70165"/>
                </a:lnTo>
                <a:lnTo>
                  <a:pt x="10037" y="61067"/>
                </a:lnTo>
                <a:lnTo>
                  <a:pt x="37051" y="16595"/>
                </a:lnTo>
                <a:lnTo>
                  <a:pt x="54900" y="9067"/>
                </a:lnTo>
                <a:lnTo>
                  <a:pt x="57402" y="9067"/>
                </a:lnTo>
                <a:lnTo>
                  <a:pt x="59434" y="7035"/>
                </a:lnTo>
                <a:lnTo>
                  <a:pt x="59434" y="2044"/>
                </a:lnTo>
                <a:lnTo>
                  <a:pt x="57402" y="0"/>
                </a:lnTo>
                <a:close/>
              </a:path>
            </a:pathLst>
          </a:custGeom>
          <a:solidFill>
            <a:srgbClr val="FFFFFF"/>
          </a:solidFill>
        </p:spPr>
        <p:txBody>
          <a:bodyPr wrap="square" lIns="0" tIns="0" rIns="0" bIns="0" rtlCol="0"/>
          <a:lstStyle/>
          <a:p>
            <a:endParaRPr/>
          </a:p>
        </p:txBody>
      </p:sp>
      <p:sp>
        <p:nvSpPr>
          <p:cNvPr id="42" name="bk object 42"/>
          <p:cNvSpPr/>
          <p:nvPr/>
        </p:nvSpPr>
        <p:spPr>
          <a:xfrm>
            <a:off x="4480760" y="5896233"/>
            <a:ext cx="99695" cy="114300"/>
          </a:xfrm>
          <a:custGeom>
            <a:avLst/>
            <a:gdLst/>
            <a:ahLst/>
            <a:cxnLst/>
            <a:rect l="l" t="t" r="r" b="b"/>
            <a:pathLst>
              <a:path w="99695" h="114300">
                <a:moveTo>
                  <a:pt x="0" y="76"/>
                </a:moveTo>
                <a:lnTo>
                  <a:pt x="7697" y="39442"/>
                </a:lnTo>
                <a:lnTo>
                  <a:pt x="24098" y="74881"/>
                </a:lnTo>
                <a:lnTo>
                  <a:pt x="48010" y="105208"/>
                </a:lnTo>
                <a:lnTo>
                  <a:pt x="57444" y="113976"/>
                </a:lnTo>
                <a:lnTo>
                  <a:pt x="59035" y="113755"/>
                </a:lnTo>
                <a:lnTo>
                  <a:pt x="60282" y="110302"/>
                </a:lnTo>
                <a:lnTo>
                  <a:pt x="61471" y="103986"/>
                </a:lnTo>
                <a:lnTo>
                  <a:pt x="62890" y="95174"/>
                </a:lnTo>
                <a:lnTo>
                  <a:pt x="64827" y="84235"/>
                </a:lnTo>
                <a:lnTo>
                  <a:pt x="67567" y="71538"/>
                </a:lnTo>
                <a:lnTo>
                  <a:pt x="71400" y="57450"/>
                </a:lnTo>
                <a:lnTo>
                  <a:pt x="76611" y="42342"/>
                </a:lnTo>
                <a:lnTo>
                  <a:pt x="77657" y="39944"/>
                </a:lnTo>
                <a:lnTo>
                  <a:pt x="39438" y="39944"/>
                </a:lnTo>
                <a:lnTo>
                  <a:pt x="39109" y="24280"/>
                </a:lnTo>
                <a:lnTo>
                  <a:pt x="42954" y="9682"/>
                </a:lnTo>
                <a:lnTo>
                  <a:pt x="46559" y="953"/>
                </a:lnTo>
                <a:lnTo>
                  <a:pt x="0" y="76"/>
                </a:lnTo>
                <a:close/>
              </a:path>
              <a:path w="99695" h="114300">
                <a:moveTo>
                  <a:pt x="82930" y="0"/>
                </a:moveTo>
                <a:lnTo>
                  <a:pt x="68503" y="9682"/>
                </a:lnTo>
                <a:lnTo>
                  <a:pt x="55893" y="21104"/>
                </a:lnTo>
                <a:lnTo>
                  <a:pt x="45899" y="31979"/>
                </a:lnTo>
                <a:lnTo>
                  <a:pt x="39438" y="39944"/>
                </a:lnTo>
                <a:lnTo>
                  <a:pt x="77657" y="39944"/>
                </a:lnTo>
                <a:lnTo>
                  <a:pt x="83487" y="26580"/>
                </a:lnTo>
                <a:lnTo>
                  <a:pt x="92318" y="10533"/>
                </a:lnTo>
                <a:lnTo>
                  <a:pt x="99191" y="203"/>
                </a:lnTo>
                <a:lnTo>
                  <a:pt x="82930" y="0"/>
                </a:lnTo>
                <a:close/>
              </a:path>
            </a:pathLst>
          </a:custGeom>
          <a:solidFill>
            <a:srgbClr val="FFFFFF"/>
          </a:solidFill>
        </p:spPr>
        <p:txBody>
          <a:bodyPr wrap="square" lIns="0" tIns="0" rIns="0" bIns="0" rtlCol="0"/>
          <a:lstStyle/>
          <a:p>
            <a:endParaRPr/>
          </a:p>
        </p:txBody>
      </p:sp>
      <p:sp>
        <p:nvSpPr>
          <p:cNvPr id="43" name="bk object 43"/>
          <p:cNvSpPr/>
          <p:nvPr/>
        </p:nvSpPr>
        <p:spPr>
          <a:xfrm>
            <a:off x="4579554" y="5896303"/>
            <a:ext cx="231775" cy="151765"/>
          </a:xfrm>
          <a:custGeom>
            <a:avLst/>
            <a:gdLst/>
            <a:ahLst/>
            <a:cxnLst/>
            <a:rect l="l" t="t" r="r" b="b"/>
            <a:pathLst>
              <a:path w="231775" h="151764">
                <a:moveTo>
                  <a:pt x="29452" y="0"/>
                </a:moveTo>
                <a:lnTo>
                  <a:pt x="13748" y="37076"/>
                </a:lnTo>
                <a:lnTo>
                  <a:pt x="2242" y="86192"/>
                </a:lnTo>
                <a:lnTo>
                  <a:pt x="0" y="125426"/>
                </a:lnTo>
                <a:lnTo>
                  <a:pt x="161" y="130628"/>
                </a:lnTo>
                <a:lnTo>
                  <a:pt x="34911" y="150965"/>
                </a:lnTo>
                <a:lnTo>
                  <a:pt x="38340" y="151283"/>
                </a:lnTo>
                <a:lnTo>
                  <a:pt x="41274" y="151283"/>
                </a:lnTo>
                <a:lnTo>
                  <a:pt x="54806" y="147464"/>
                </a:lnTo>
                <a:lnTo>
                  <a:pt x="64146" y="137498"/>
                </a:lnTo>
                <a:lnTo>
                  <a:pt x="67182" y="125426"/>
                </a:lnTo>
                <a:lnTo>
                  <a:pt x="160134" y="125426"/>
                </a:lnTo>
                <a:lnTo>
                  <a:pt x="191630" y="97757"/>
                </a:lnTo>
                <a:lnTo>
                  <a:pt x="211893" y="68983"/>
                </a:lnTo>
                <a:lnTo>
                  <a:pt x="46514" y="68983"/>
                </a:lnTo>
                <a:lnTo>
                  <a:pt x="45600" y="68008"/>
                </a:lnTo>
                <a:lnTo>
                  <a:pt x="46639" y="61506"/>
                </a:lnTo>
                <a:lnTo>
                  <a:pt x="48825" y="50766"/>
                </a:lnTo>
                <a:lnTo>
                  <a:pt x="51359" y="37004"/>
                </a:lnTo>
                <a:lnTo>
                  <a:pt x="53405" y="21726"/>
                </a:lnTo>
                <a:lnTo>
                  <a:pt x="54182" y="6004"/>
                </a:lnTo>
                <a:lnTo>
                  <a:pt x="41820" y="726"/>
                </a:lnTo>
                <a:lnTo>
                  <a:pt x="29452" y="0"/>
                </a:lnTo>
                <a:close/>
              </a:path>
              <a:path w="231775" h="151764">
                <a:moveTo>
                  <a:pt x="160134" y="125426"/>
                </a:moveTo>
                <a:lnTo>
                  <a:pt x="67182" y="125426"/>
                </a:lnTo>
                <a:lnTo>
                  <a:pt x="70999" y="138955"/>
                </a:lnTo>
                <a:lnTo>
                  <a:pt x="80963" y="148299"/>
                </a:lnTo>
                <a:lnTo>
                  <a:pt x="95997" y="151283"/>
                </a:lnTo>
                <a:lnTo>
                  <a:pt x="99097" y="150965"/>
                </a:lnTo>
                <a:lnTo>
                  <a:pt x="138188" y="138064"/>
                </a:lnTo>
                <a:lnTo>
                  <a:pt x="160134" y="125426"/>
                </a:lnTo>
                <a:close/>
              </a:path>
              <a:path w="231775" h="151764">
                <a:moveTo>
                  <a:pt x="115315" y="0"/>
                </a:moveTo>
                <a:lnTo>
                  <a:pt x="76987" y="0"/>
                </a:lnTo>
                <a:lnTo>
                  <a:pt x="76106" y="3696"/>
                </a:lnTo>
                <a:lnTo>
                  <a:pt x="73696" y="12606"/>
                </a:lnTo>
                <a:lnTo>
                  <a:pt x="69530" y="25584"/>
                </a:lnTo>
                <a:lnTo>
                  <a:pt x="63634" y="40541"/>
                </a:lnTo>
                <a:lnTo>
                  <a:pt x="55974" y="55625"/>
                </a:lnTo>
                <a:lnTo>
                  <a:pt x="46514" y="68983"/>
                </a:lnTo>
                <a:lnTo>
                  <a:pt x="211893" y="68983"/>
                </a:lnTo>
                <a:lnTo>
                  <a:pt x="228751" y="26048"/>
                </a:lnTo>
                <a:lnTo>
                  <a:pt x="231374" y="12320"/>
                </a:lnTo>
                <a:lnTo>
                  <a:pt x="152281" y="3696"/>
                </a:lnTo>
                <a:lnTo>
                  <a:pt x="118006" y="3696"/>
                </a:lnTo>
                <a:lnTo>
                  <a:pt x="115315" y="0"/>
                </a:lnTo>
                <a:close/>
              </a:path>
              <a:path w="231775" h="151764">
                <a:moveTo>
                  <a:pt x="118387" y="0"/>
                </a:moveTo>
                <a:lnTo>
                  <a:pt x="118006" y="3696"/>
                </a:lnTo>
                <a:lnTo>
                  <a:pt x="152281" y="3696"/>
                </a:lnTo>
                <a:lnTo>
                  <a:pt x="118387" y="0"/>
                </a:lnTo>
                <a:close/>
              </a:path>
            </a:pathLst>
          </a:custGeom>
          <a:solidFill>
            <a:srgbClr val="FFFFFF"/>
          </a:solidFill>
        </p:spPr>
        <p:txBody>
          <a:bodyPr wrap="square" lIns="0" tIns="0" rIns="0" bIns="0" rtlCol="0"/>
          <a:lstStyle/>
          <a:p>
            <a:endParaRPr/>
          </a:p>
        </p:txBody>
      </p:sp>
      <p:sp>
        <p:nvSpPr>
          <p:cNvPr id="44" name="bk object 44"/>
          <p:cNvSpPr/>
          <p:nvPr/>
        </p:nvSpPr>
        <p:spPr>
          <a:xfrm>
            <a:off x="4587017" y="5727636"/>
            <a:ext cx="48895" cy="9525"/>
          </a:xfrm>
          <a:custGeom>
            <a:avLst/>
            <a:gdLst/>
            <a:ahLst/>
            <a:cxnLst/>
            <a:rect l="l" t="t" r="r" b="b"/>
            <a:pathLst>
              <a:path w="48895" h="9525">
                <a:moveTo>
                  <a:pt x="46469" y="0"/>
                </a:moveTo>
                <a:lnTo>
                  <a:pt x="2019" y="0"/>
                </a:lnTo>
                <a:lnTo>
                  <a:pt x="0" y="2031"/>
                </a:lnTo>
                <a:lnTo>
                  <a:pt x="0" y="7035"/>
                </a:lnTo>
                <a:lnTo>
                  <a:pt x="2019" y="9054"/>
                </a:lnTo>
                <a:lnTo>
                  <a:pt x="46469" y="9054"/>
                </a:lnTo>
                <a:lnTo>
                  <a:pt x="48488" y="7035"/>
                </a:lnTo>
                <a:lnTo>
                  <a:pt x="48488" y="2031"/>
                </a:lnTo>
                <a:lnTo>
                  <a:pt x="46469"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3673A97-F7AA-BC45-A50E-16A9C60F4FE9}" type="datetime1">
              <a:rPr lang="en-US" smtClean="0"/>
              <a:t>12/7/16</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8" name="Picture 6" descr="Slide_4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639762"/>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98286" y="3465286"/>
            <a:ext cx="3699101" cy="2204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703286"/>
            <a:ext cx="3782331" cy="639762"/>
          </a:xfrm>
        </p:spPr>
        <p:txBody>
          <a:bodyPr>
            <a:normAutofit/>
          </a:bodyPr>
          <a:lstStyle>
            <a:lvl1pPr marL="0" indent="0">
              <a:buNone/>
              <a:defRPr sz="16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65286"/>
            <a:ext cx="3782331" cy="2204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1"/>
          <p:cNvSpPr>
            <a:spLocks noGrp="1"/>
          </p:cNvSpPr>
          <p:nvPr>
            <p:ph sz="quarter" idx="13"/>
          </p:nvPr>
        </p:nvSpPr>
        <p:spPr>
          <a:xfrm>
            <a:off x="6777188" y="1008063"/>
            <a:ext cx="1586160" cy="1433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4"/>
          </p:nvPr>
        </p:nvSpPr>
        <p:spPr/>
        <p:txBody>
          <a:bodyPr/>
          <a:lstStyle>
            <a:lvl1pPr>
              <a:defRPr/>
            </a:lvl1pPr>
          </a:lstStyle>
          <a:p>
            <a:fld id="{17854F83-C534-2547-8652-FDEB797E24C4}" type="datetime1">
              <a:rPr lang="en-US" altLang="en-US" smtClean="0"/>
              <a:t>12/7/16</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C66D598E-204F-44FB-83A2-3D645C254B58}" type="slidenum">
              <a:rPr lang="en-US" altLang="en-US"/>
              <a:pPr/>
              <a:t>‹#›</a:t>
            </a:fld>
            <a:endParaRPr lang="en-US" altLang="en-US" dirty="0"/>
          </a:p>
        </p:txBody>
      </p:sp>
    </p:spTree>
    <p:extLst>
      <p:ext uri="{BB962C8B-B14F-4D97-AF65-F5344CB8AC3E}">
        <p14:creationId xmlns:p14="http://schemas.microsoft.com/office/powerpoint/2010/main" val="110051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8" name="Picture 6" descr="Slide_3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639762"/>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88356" y="4109357"/>
            <a:ext cx="3309031" cy="156028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98286" y="3343048"/>
            <a:ext cx="7629071" cy="639762"/>
          </a:xfrm>
        </p:spPr>
        <p:txBody>
          <a:bodyPr>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4109357"/>
            <a:ext cx="3564618" cy="156028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1"/>
          <p:cNvSpPr>
            <a:spLocks noGrp="1"/>
          </p:cNvSpPr>
          <p:nvPr>
            <p:ph sz="quarter" idx="13"/>
          </p:nvPr>
        </p:nvSpPr>
        <p:spPr>
          <a:xfrm>
            <a:off x="6781429" y="983119"/>
            <a:ext cx="1561488" cy="1463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4"/>
          </p:nvPr>
        </p:nvSpPr>
        <p:spPr/>
        <p:txBody>
          <a:bodyPr/>
          <a:lstStyle>
            <a:lvl1pPr>
              <a:defRPr/>
            </a:lvl1pPr>
          </a:lstStyle>
          <a:p>
            <a:fld id="{4F530F01-B11B-CF46-8922-D8B28AD2E107}" type="datetime1">
              <a:rPr lang="en-US" altLang="en-US" smtClean="0"/>
              <a:t>12/7/16</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3BFA1368-8184-48F2-A2DB-BB93239E07FA}" type="slidenum">
              <a:rPr lang="en-US" altLang="en-US"/>
              <a:pPr/>
              <a:t>‹#›</a:t>
            </a:fld>
            <a:endParaRPr lang="en-US" altLang="en-US" dirty="0"/>
          </a:p>
        </p:txBody>
      </p:sp>
    </p:spTree>
    <p:extLst>
      <p:ext uri="{BB962C8B-B14F-4D97-AF65-F5344CB8AC3E}">
        <p14:creationId xmlns:p14="http://schemas.microsoft.com/office/powerpoint/2010/main" val="3837923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776007" y="982421"/>
            <a:ext cx="1586865" cy="1454150"/>
          </a:xfrm>
          <a:custGeom>
            <a:avLst/>
            <a:gdLst/>
            <a:ahLst/>
            <a:cxnLst/>
            <a:rect l="l" t="t" r="r" b="b"/>
            <a:pathLst>
              <a:path w="1586865" h="1454150">
                <a:moveTo>
                  <a:pt x="0" y="1453705"/>
                </a:moveTo>
                <a:lnTo>
                  <a:pt x="1586445" y="1453705"/>
                </a:lnTo>
                <a:lnTo>
                  <a:pt x="1586445" y="0"/>
                </a:lnTo>
                <a:lnTo>
                  <a:pt x="0" y="0"/>
                </a:lnTo>
                <a:lnTo>
                  <a:pt x="0" y="1453705"/>
                </a:lnTo>
                <a:close/>
              </a:path>
            </a:pathLst>
          </a:custGeom>
          <a:solidFill>
            <a:srgbClr val="A7A9AC"/>
          </a:solidFill>
        </p:spPr>
        <p:txBody>
          <a:bodyPr wrap="square" lIns="0" tIns="0" rIns="0" bIns="0" rtlCol="0"/>
          <a:lstStyle/>
          <a:p>
            <a:endParaRPr/>
          </a:p>
        </p:txBody>
      </p:sp>
      <p:sp>
        <p:nvSpPr>
          <p:cNvPr id="2" name="Holder 2"/>
          <p:cNvSpPr>
            <a:spLocks noGrp="1"/>
          </p:cNvSpPr>
          <p:nvPr>
            <p:ph type="title"/>
          </p:nvPr>
        </p:nvSpPr>
        <p:spPr>
          <a:xfrm>
            <a:off x="781532" y="990117"/>
            <a:ext cx="7580935" cy="1468120"/>
          </a:xfrm>
          <a:prstGeom prst="rect">
            <a:avLst/>
          </a:prstGeom>
        </p:spPr>
        <p:txBody>
          <a:bodyPr wrap="square" lIns="0" tIns="0" rIns="0" bIns="0">
            <a:spAutoFit/>
          </a:bodyPr>
          <a:lstStyle>
            <a:lvl1pPr>
              <a:defRPr sz="4000" b="1" i="0">
                <a:solidFill>
                  <a:schemeClr val="bg1"/>
                </a:solidFill>
                <a:latin typeface="Calibri"/>
                <a:cs typeface="Calibri"/>
              </a:defRPr>
            </a:lvl1pPr>
          </a:lstStyle>
          <a:p>
            <a:endParaRPr/>
          </a:p>
        </p:txBody>
      </p:sp>
      <p:sp>
        <p:nvSpPr>
          <p:cNvPr id="3" name="Holder 3"/>
          <p:cNvSpPr>
            <a:spLocks noGrp="1"/>
          </p:cNvSpPr>
          <p:nvPr>
            <p:ph type="body" idx="1"/>
          </p:nvPr>
        </p:nvSpPr>
        <p:spPr>
          <a:xfrm>
            <a:off x="1411629" y="3325077"/>
            <a:ext cx="6320741" cy="3276600"/>
          </a:xfrm>
          <a:prstGeom prst="rect">
            <a:avLst/>
          </a:prstGeom>
        </p:spPr>
        <p:txBody>
          <a:bodyPr wrap="square" lIns="0" tIns="0" rIns="0" bIns="0">
            <a:spAutoFit/>
          </a:bodyPr>
          <a:lstStyle>
            <a:lvl1pPr>
              <a:defRPr sz="6600" b="1" i="0">
                <a:solidFill>
                  <a:srgbClr val="489AD4"/>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EB487CF-1189-8D48-838E-1C6BF7991355}" type="datetime1">
              <a:rPr lang="en-US" smtClean="0"/>
              <a:t>12/7/16</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extranet.advanc-ed.org/schools?ticket=ST-363648-we4CVRfrdWD3sGIi9Kcc-cas" TargetMode="External"/><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broward.k12.fl.us/sbbcpolicies/index.as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hyperlink" Target="http://www.broward.k12.fl.us/schoolimprove/sac_bylaws/login.asp" TargetMode="External"/><Relationship Id="rId4" Type="http://schemas.openxmlformats.org/officeDocument/2006/relationships/hyperlink" Target="http://www.broward.k12.fl.us/ospa/initiative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myflsunshine.com/pages.nsf/Main/321B47083D80C4CD8525791B006A54E3%23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intelec.org/public_docs/intSimplifiedRobertsRulesofOrder.pdf" TargetMode="External"/><Relationship Id="rId4" Type="http://schemas.openxmlformats.org/officeDocument/2006/relationships/hyperlink" Target="http://www.broward.k12.fl.us/talentdevelopment/html/committee_training-new.htm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broward.k12.fl.us/ospa/ospa-central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broward.k12.fl.us/ospa/initiatives.asp?initiative_id=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broward.k12.fl.us/ospa/initiatives.asp?initiative_id=6" TargetMode="External"/><Relationship Id="rId4" Type="http://schemas.openxmlformats.org/officeDocument/2006/relationships/hyperlink" Target="http://www.fldoe.org/accountability/accountability-reporting/accountability-rules.stm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broward.k12.fl.us/ospa/initiatives.asp?initiative_id=5" TargetMode="Externa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279"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35B8EB"/>
          </a:solidFill>
        </p:spPr>
        <p:txBody>
          <a:bodyPr wrap="square" lIns="0" tIns="0" rIns="0" bIns="0" rtlCol="0"/>
          <a:lstStyle/>
          <a:p>
            <a:endParaRPr/>
          </a:p>
        </p:txBody>
      </p:sp>
      <p:sp>
        <p:nvSpPr>
          <p:cNvPr id="3" name="object 3"/>
          <p:cNvSpPr/>
          <p:nvPr/>
        </p:nvSpPr>
        <p:spPr>
          <a:xfrm>
            <a:off x="762177" y="4523981"/>
            <a:ext cx="1828800" cy="1828800"/>
          </a:xfrm>
          <a:custGeom>
            <a:avLst/>
            <a:gdLst/>
            <a:ahLst/>
            <a:cxnLst/>
            <a:rect l="l" t="t" r="r" b="b"/>
            <a:pathLst>
              <a:path w="1828800" h="1828800">
                <a:moveTo>
                  <a:pt x="1828800" y="1828799"/>
                </a:moveTo>
                <a:lnTo>
                  <a:pt x="0" y="1828799"/>
                </a:lnTo>
                <a:lnTo>
                  <a:pt x="0" y="0"/>
                </a:lnTo>
                <a:lnTo>
                  <a:pt x="1828800" y="0"/>
                </a:lnTo>
                <a:lnTo>
                  <a:pt x="1828800" y="1828799"/>
                </a:lnTo>
                <a:close/>
              </a:path>
            </a:pathLst>
          </a:custGeom>
          <a:solidFill>
            <a:srgbClr val="ECBD1D"/>
          </a:solidFill>
        </p:spPr>
        <p:txBody>
          <a:bodyPr wrap="square" lIns="0" tIns="0" rIns="0" bIns="0" rtlCol="0"/>
          <a:lstStyle/>
          <a:p>
            <a:endParaRPr/>
          </a:p>
        </p:txBody>
      </p:sp>
      <p:sp>
        <p:nvSpPr>
          <p:cNvPr id="4" name="object 4"/>
          <p:cNvSpPr/>
          <p:nvPr/>
        </p:nvSpPr>
        <p:spPr>
          <a:xfrm>
            <a:off x="2667000" y="2667000"/>
            <a:ext cx="3759200" cy="1828800"/>
          </a:xfrm>
          <a:custGeom>
            <a:avLst/>
            <a:gdLst/>
            <a:ahLst/>
            <a:cxnLst/>
            <a:rect l="l" t="t" r="r" b="b"/>
            <a:pathLst>
              <a:path w="3759200" h="1828800">
                <a:moveTo>
                  <a:pt x="0" y="1828799"/>
                </a:moveTo>
                <a:lnTo>
                  <a:pt x="3759200" y="1828799"/>
                </a:lnTo>
                <a:lnTo>
                  <a:pt x="3759200" y="0"/>
                </a:lnTo>
                <a:lnTo>
                  <a:pt x="0" y="0"/>
                </a:lnTo>
                <a:lnTo>
                  <a:pt x="0" y="1828799"/>
                </a:lnTo>
                <a:close/>
              </a:path>
            </a:pathLst>
          </a:custGeom>
          <a:solidFill>
            <a:srgbClr val="35B8EB"/>
          </a:solidFill>
        </p:spPr>
        <p:txBody>
          <a:bodyPr wrap="square" lIns="0" tIns="0" rIns="0" bIns="0" rtlCol="0"/>
          <a:lstStyle/>
          <a:p>
            <a:endParaRPr/>
          </a:p>
        </p:txBody>
      </p:sp>
      <p:sp>
        <p:nvSpPr>
          <p:cNvPr id="5" name="object 5"/>
          <p:cNvSpPr/>
          <p:nvPr/>
        </p:nvSpPr>
        <p:spPr>
          <a:xfrm>
            <a:off x="6553377" y="2610510"/>
            <a:ext cx="1828800" cy="1828800"/>
          </a:xfrm>
          <a:custGeom>
            <a:avLst/>
            <a:gdLst/>
            <a:ahLst/>
            <a:cxnLst/>
            <a:rect l="l" t="t" r="r" b="b"/>
            <a:pathLst>
              <a:path w="1828800" h="1828800">
                <a:moveTo>
                  <a:pt x="1828800" y="1828799"/>
                </a:moveTo>
                <a:lnTo>
                  <a:pt x="0" y="1828799"/>
                </a:lnTo>
                <a:lnTo>
                  <a:pt x="0" y="0"/>
                </a:lnTo>
                <a:lnTo>
                  <a:pt x="1828800" y="0"/>
                </a:lnTo>
                <a:lnTo>
                  <a:pt x="1828800" y="1828799"/>
                </a:lnTo>
                <a:close/>
              </a:path>
            </a:pathLst>
          </a:custGeom>
          <a:solidFill>
            <a:srgbClr val="95BE3D"/>
          </a:solidFill>
        </p:spPr>
        <p:txBody>
          <a:bodyPr wrap="square" lIns="0" tIns="0" rIns="0" bIns="0" rtlCol="0"/>
          <a:lstStyle/>
          <a:p>
            <a:endParaRPr/>
          </a:p>
        </p:txBody>
      </p:sp>
      <p:sp>
        <p:nvSpPr>
          <p:cNvPr id="6" name="object 6"/>
          <p:cNvSpPr/>
          <p:nvPr/>
        </p:nvSpPr>
        <p:spPr>
          <a:xfrm>
            <a:off x="6553377" y="4523981"/>
            <a:ext cx="1828800" cy="1828800"/>
          </a:xfrm>
          <a:custGeom>
            <a:avLst/>
            <a:gdLst/>
            <a:ahLst/>
            <a:cxnLst/>
            <a:rect l="l" t="t" r="r" b="b"/>
            <a:pathLst>
              <a:path w="1828800" h="1828800">
                <a:moveTo>
                  <a:pt x="1828800" y="1828799"/>
                </a:moveTo>
                <a:lnTo>
                  <a:pt x="0" y="1828799"/>
                </a:lnTo>
                <a:lnTo>
                  <a:pt x="0" y="0"/>
                </a:lnTo>
                <a:lnTo>
                  <a:pt x="1828800" y="0"/>
                </a:lnTo>
                <a:lnTo>
                  <a:pt x="1828800" y="1828799"/>
                </a:lnTo>
                <a:close/>
              </a:path>
            </a:pathLst>
          </a:custGeom>
          <a:solidFill>
            <a:srgbClr val="A7A9AC"/>
          </a:solidFill>
        </p:spPr>
        <p:txBody>
          <a:bodyPr wrap="square" lIns="0" tIns="0" rIns="0" bIns="0" rtlCol="0"/>
          <a:lstStyle/>
          <a:p>
            <a:endParaRPr/>
          </a:p>
        </p:txBody>
      </p:sp>
      <p:sp>
        <p:nvSpPr>
          <p:cNvPr id="7" name="object 7"/>
          <p:cNvSpPr txBox="1"/>
          <p:nvPr/>
        </p:nvSpPr>
        <p:spPr>
          <a:xfrm>
            <a:off x="4384337" y="0"/>
            <a:ext cx="163830" cy="635000"/>
          </a:xfrm>
          <a:prstGeom prst="rect">
            <a:avLst/>
          </a:prstGeom>
        </p:spPr>
        <p:txBody>
          <a:bodyPr vert="horz" wrap="square" lIns="0" tIns="0" rIns="0" bIns="0" rtlCol="0">
            <a:spAutoFit/>
          </a:bodyPr>
          <a:lstStyle/>
          <a:p>
            <a:pPr marL="12700">
              <a:lnSpc>
                <a:spcPct val="100000"/>
              </a:lnSpc>
            </a:pPr>
            <a:r>
              <a:rPr sz="4800" b="1" dirty="0">
                <a:solidFill>
                  <a:srgbClr val="9BBB59"/>
                </a:solidFill>
                <a:latin typeface="Calibri"/>
                <a:cs typeface="Calibri"/>
              </a:rPr>
              <a:t> </a:t>
            </a:r>
            <a:endParaRPr sz="4800">
              <a:latin typeface="Calibri"/>
              <a:cs typeface="Calibri"/>
            </a:endParaRPr>
          </a:p>
        </p:txBody>
      </p:sp>
      <p:sp>
        <p:nvSpPr>
          <p:cNvPr id="9" name="object 9"/>
          <p:cNvSpPr txBox="1"/>
          <p:nvPr/>
        </p:nvSpPr>
        <p:spPr>
          <a:xfrm>
            <a:off x="457200" y="685800"/>
            <a:ext cx="8153400" cy="1723549"/>
          </a:xfrm>
          <a:prstGeom prst="rect">
            <a:avLst/>
          </a:prstGeom>
        </p:spPr>
        <p:txBody>
          <a:bodyPr vert="horz" wrap="square" lIns="0" tIns="0" rIns="0" bIns="0" rtlCol="0">
            <a:spAutoFit/>
          </a:bodyPr>
          <a:lstStyle/>
          <a:p>
            <a:pPr algn="ctr"/>
            <a:r>
              <a:rPr lang="en-US" sz="4000" b="1" spc="-20" dirty="0" smtClean="0">
                <a:solidFill>
                  <a:srgbClr val="9BBB59"/>
                </a:solidFill>
                <a:latin typeface="Arial Black"/>
                <a:cs typeface="Arial Black"/>
              </a:rPr>
              <a:t>SCHOOL IMPROVEMENT TRAINING - QUARTER 2</a:t>
            </a:r>
          </a:p>
          <a:p>
            <a:pPr algn="ctr"/>
            <a:r>
              <a:rPr lang="en-US" sz="3200" b="1" spc="-20" dirty="0" smtClean="0">
                <a:solidFill>
                  <a:srgbClr val="9BBB59"/>
                </a:solidFill>
                <a:latin typeface="Arial Black"/>
                <a:cs typeface="Arial Black"/>
              </a:rPr>
              <a:t>November 28 - December 2, 2016</a:t>
            </a:r>
          </a:p>
        </p:txBody>
      </p:sp>
      <p:sp>
        <p:nvSpPr>
          <p:cNvPr id="10" name="object 10"/>
          <p:cNvSpPr txBox="1"/>
          <p:nvPr/>
        </p:nvSpPr>
        <p:spPr>
          <a:xfrm>
            <a:off x="4407306" y="2517503"/>
            <a:ext cx="140335" cy="533400"/>
          </a:xfrm>
          <a:prstGeom prst="rect">
            <a:avLst/>
          </a:prstGeom>
        </p:spPr>
        <p:txBody>
          <a:bodyPr vert="horz" wrap="square" lIns="0" tIns="0" rIns="0" bIns="0" rtlCol="0">
            <a:spAutoFit/>
          </a:bodyPr>
          <a:lstStyle/>
          <a:p>
            <a:pPr marL="12700">
              <a:lnSpc>
                <a:spcPct val="100000"/>
              </a:lnSpc>
            </a:pPr>
            <a:r>
              <a:rPr sz="4000" b="1" i="1" dirty="0">
                <a:solidFill>
                  <a:srgbClr val="489AD4"/>
                </a:solidFill>
                <a:latin typeface="Calibri"/>
                <a:cs typeface="Calibri"/>
              </a:rPr>
              <a:t>    </a:t>
            </a:r>
            <a:endParaRPr sz="4000">
              <a:latin typeface="Calibri"/>
              <a:cs typeface="Calibri"/>
            </a:endParaRPr>
          </a:p>
        </p:txBody>
      </p:sp>
      <p:sp>
        <p:nvSpPr>
          <p:cNvPr id="11" name="object 11"/>
          <p:cNvSpPr/>
          <p:nvPr/>
        </p:nvSpPr>
        <p:spPr>
          <a:xfrm>
            <a:off x="762000" y="2620963"/>
            <a:ext cx="1828800" cy="1828798"/>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3048000" y="2895600"/>
            <a:ext cx="3505200" cy="1370888"/>
          </a:xfrm>
          <a:prstGeom prst="rect">
            <a:avLst/>
          </a:prstGeom>
        </p:spPr>
        <p:txBody>
          <a:bodyPr vert="horz" wrap="square" lIns="0" tIns="0" rIns="0" bIns="0" rtlCol="0">
            <a:spAutoFit/>
          </a:bodyPr>
          <a:lstStyle/>
          <a:p>
            <a:pPr marL="12700">
              <a:lnSpc>
                <a:spcPct val="100000"/>
              </a:lnSpc>
              <a:tabLst>
                <a:tab pos="4323080" algn="l"/>
              </a:tabLst>
            </a:pPr>
            <a:r>
              <a:rPr sz="2400" b="1" dirty="0">
                <a:solidFill>
                  <a:srgbClr val="FFFFFF"/>
                </a:solidFill>
                <a:latin typeface="Calibri"/>
                <a:cs typeface="Calibri"/>
              </a:rPr>
              <a:t>O</a:t>
            </a:r>
            <a:r>
              <a:rPr sz="2400" b="1" spc="-25" dirty="0">
                <a:solidFill>
                  <a:srgbClr val="FFFFFF"/>
                </a:solidFill>
                <a:latin typeface="Calibri"/>
                <a:cs typeface="Calibri"/>
              </a:rPr>
              <a:t>ﬃce </a:t>
            </a:r>
            <a:r>
              <a:rPr sz="2400" b="1" spc="-15" dirty="0">
                <a:solidFill>
                  <a:srgbClr val="FFFFFF"/>
                </a:solidFill>
                <a:latin typeface="Calibri"/>
                <a:cs typeface="Calibri"/>
              </a:rPr>
              <a:t>of Ser</a:t>
            </a:r>
            <a:r>
              <a:rPr sz="2400" b="1" spc="-5" dirty="0">
                <a:solidFill>
                  <a:srgbClr val="FFFFFF"/>
                </a:solidFill>
                <a:latin typeface="Calibri"/>
                <a:cs typeface="Calibri"/>
              </a:rPr>
              <a:t>v</a:t>
            </a:r>
            <a:r>
              <a:rPr sz="2400" b="1" spc="-10" dirty="0">
                <a:solidFill>
                  <a:srgbClr val="FFFFFF"/>
                </a:solidFill>
                <a:latin typeface="Calibri"/>
                <a:cs typeface="Calibri"/>
              </a:rPr>
              <a:t>i</a:t>
            </a:r>
            <a:r>
              <a:rPr sz="2400" b="1" dirty="0">
                <a:solidFill>
                  <a:srgbClr val="FFFFFF"/>
                </a:solidFill>
                <a:latin typeface="Calibri"/>
                <a:cs typeface="Calibri"/>
              </a:rPr>
              <a:t>ce </a:t>
            </a:r>
            <a:r>
              <a:rPr sz="2400" b="1" spc="-15" dirty="0">
                <a:solidFill>
                  <a:srgbClr val="FFFFFF"/>
                </a:solidFill>
                <a:latin typeface="Calibri"/>
                <a:cs typeface="Calibri"/>
              </a:rPr>
              <a:t>Quality</a:t>
            </a:r>
            <a:r>
              <a:rPr sz="2400" b="1" dirty="0">
                <a:solidFill>
                  <a:srgbClr val="FFFFFF"/>
                </a:solidFill>
                <a:latin typeface="Calibri"/>
                <a:cs typeface="Calibri"/>
              </a:rPr>
              <a:t> </a:t>
            </a:r>
            <a:r>
              <a:rPr sz="2800" b="1" dirty="0">
                <a:solidFill>
                  <a:srgbClr val="FFFFFF"/>
                </a:solidFill>
                <a:latin typeface="Calibri"/>
                <a:cs typeface="Calibri"/>
              </a:rPr>
              <a:t>	</a:t>
            </a:r>
            <a:r>
              <a:rPr sz="2800" b="1" u="heavy" dirty="0">
                <a:solidFill>
                  <a:srgbClr val="FFFFFF"/>
                </a:solidFill>
                <a:latin typeface="Calibri"/>
                <a:cs typeface="Calibri"/>
              </a:rPr>
              <a:t> </a:t>
            </a:r>
            <a:endParaRPr sz="2800" dirty="0">
              <a:latin typeface="Calibri"/>
              <a:cs typeface="Calibri"/>
            </a:endParaRPr>
          </a:p>
          <a:p>
            <a:pPr marR="861060" algn="ctr">
              <a:lnSpc>
                <a:spcPct val="100000"/>
              </a:lnSpc>
              <a:spcBef>
                <a:spcPts val="130"/>
              </a:spcBef>
            </a:pPr>
            <a:r>
              <a:rPr sz="800" b="1" dirty="0">
                <a:solidFill>
                  <a:srgbClr val="FFFFFF"/>
                </a:solidFill>
                <a:latin typeface="Calibri"/>
                <a:cs typeface="Calibri"/>
              </a:rPr>
              <a:t> </a:t>
            </a:r>
            <a:endParaRPr sz="800" dirty="0">
              <a:latin typeface="Calibri"/>
              <a:cs typeface="Calibri"/>
            </a:endParaRPr>
          </a:p>
        </p:txBody>
      </p:sp>
      <p:sp>
        <p:nvSpPr>
          <p:cNvPr id="13" name="object 13"/>
          <p:cNvSpPr txBox="1"/>
          <p:nvPr/>
        </p:nvSpPr>
        <p:spPr>
          <a:xfrm>
            <a:off x="2743199" y="3472639"/>
            <a:ext cx="3689581" cy="709681"/>
          </a:xfrm>
          <a:prstGeom prst="rect">
            <a:avLst/>
          </a:prstGeom>
        </p:spPr>
        <p:txBody>
          <a:bodyPr vert="horz" wrap="square" lIns="0" tIns="0" rIns="0" bIns="0" rtlCol="0">
            <a:spAutoFit/>
          </a:bodyPr>
          <a:lstStyle/>
          <a:p>
            <a:pPr marL="17145" algn="ctr">
              <a:lnSpc>
                <a:spcPct val="100000"/>
              </a:lnSpc>
            </a:pPr>
            <a:r>
              <a:rPr sz="2000" dirty="0">
                <a:solidFill>
                  <a:srgbClr val="FFFFFF"/>
                </a:solidFill>
                <a:latin typeface="Calibri"/>
                <a:cs typeface="Calibri"/>
              </a:rPr>
              <a:t>V</a:t>
            </a:r>
            <a:r>
              <a:rPr sz="2000" spc="-10" dirty="0">
                <a:solidFill>
                  <a:srgbClr val="FFFFFF"/>
                </a:solidFill>
                <a:latin typeface="Calibri"/>
                <a:cs typeface="Calibri"/>
              </a:rPr>
              <a:t>eda Hudge, Director </a:t>
            </a:r>
            <a:endParaRPr sz="2000" dirty="0">
              <a:latin typeface="Calibri"/>
              <a:cs typeface="Calibri"/>
            </a:endParaRPr>
          </a:p>
          <a:p>
            <a:pPr marR="55244" algn="ctr">
              <a:lnSpc>
                <a:spcPct val="100000"/>
              </a:lnSpc>
              <a:spcBef>
                <a:spcPts val="110"/>
              </a:spcBef>
            </a:pPr>
            <a:r>
              <a:rPr sz="800" dirty="0">
                <a:solidFill>
                  <a:srgbClr val="FFFFFF"/>
                </a:solidFill>
                <a:latin typeface="Calibri"/>
                <a:cs typeface="Calibri"/>
              </a:rPr>
              <a:t> </a:t>
            </a:r>
            <a:endParaRPr sz="800" dirty="0">
              <a:latin typeface="Calibri"/>
              <a:cs typeface="Calibri"/>
            </a:endParaRPr>
          </a:p>
          <a:p>
            <a:pPr algn="ctr">
              <a:lnSpc>
                <a:spcPct val="100000"/>
              </a:lnSpc>
              <a:spcBef>
                <a:spcPts val="384"/>
              </a:spcBef>
            </a:pPr>
            <a:r>
              <a:rPr lang="en-US" sz="1400" spc="-10" dirty="0" smtClean="0">
                <a:solidFill>
                  <a:srgbClr val="FFFFFF"/>
                </a:solidFill>
                <a:latin typeface="Calibri"/>
                <a:cs typeface="Calibri"/>
              </a:rPr>
              <a:t>Donna B</a:t>
            </a:r>
            <a:r>
              <a:rPr sz="1400" spc="-10" dirty="0" smtClean="0">
                <a:solidFill>
                  <a:srgbClr val="FFFFFF"/>
                </a:solidFill>
                <a:latin typeface="Calibri"/>
                <a:cs typeface="Calibri"/>
              </a:rPr>
              <a:t>o</a:t>
            </a:r>
            <a:r>
              <a:rPr sz="1400" spc="-5" dirty="0" smtClean="0">
                <a:solidFill>
                  <a:srgbClr val="FFFFFF"/>
                </a:solidFill>
                <a:latin typeface="Calibri"/>
                <a:cs typeface="Calibri"/>
              </a:rPr>
              <a:t>ru</a:t>
            </a:r>
            <a:r>
              <a:rPr sz="1400" spc="-10" dirty="0" smtClean="0">
                <a:solidFill>
                  <a:srgbClr val="FFFFFF"/>
                </a:solidFill>
                <a:latin typeface="Calibri"/>
                <a:cs typeface="Calibri"/>
              </a:rPr>
              <a:t>ch</a:t>
            </a:r>
            <a:r>
              <a:rPr sz="1400" spc="-5" dirty="0">
                <a:solidFill>
                  <a:srgbClr val="FFFFFF"/>
                </a:solidFill>
                <a:latin typeface="Calibri"/>
                <a:cs typeface="Calibri"/>
              </a:rPr>
              <a:t>, Coordinator, S</a:t>
            </a:r>
            <a:r>
              <a:rPr sz="1400" spc="-10" dirty="0">
                <a:solidFill>
                  <a:srgbClr val="FFFFFF"/>
                </a:solidFill>
                <a:latin typeface="Calibri"/>
                <a:cs typeface="Calibri"/>
              </a:rPr>
              <a:t>chool Imp</a:t>
            </a:r>
            <a:r>
              <a:rPr sz="1400" spc="-5" dirty="0">
                <a:solidFill>
                  <a:srgbClr val="FFFFFF"/>
                </a:solidFill>
                <a:latin typeface="Calibri"/>
                <a:cs typeface="Calibri"/>
              </a:rPr>
              <a:t>ro</a:t>
            </a:r>
            <a:r>
              <a:rPr sz="1400" spc="-10" dirty="0">
                <a:solidFill>
                  <a:srgbClr val="FFFFFF"/>
                </a:solidFill>
                <a:latin typeface="Calibri"/>
                <a:cs typeface="Calibri"/>
              </a:rPr>
              <a:t>vement </a:t>
            </a:r>
            <a:r>
              <a:rPr lang="en-US" sz="1400" spc="-10" dirty="0">
                <a:solidFill>
                  <a:srgbClr val="FFFFFF"/>
                </a:solidFill>
                <a:cs typeface="Calibri"/>
              </a:rPr>
              <a:t> </a:t>
            </a:r>
            <a:endParaRPr sz="1400" dirty="0">
              <a:latin typeface="Calibri"/>
              <a:cs typeface="Calibri"/>
            </a:endParaRPr>
          </a:p>
        </p:txBody>
      </p:sp>
      <p:sp>
        <p:nvSpPr>
          <p:cNvPr id="14" name="object 14"/>
          <p:cNvSpPr/>
          <p:nvPr/>
        </p:nvSpPr>
        <p:spPr>
          <a:xfrm>
            <a:off x="2693987" y="4527550"/>
            <a:ext cx="1828800" cy="182879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4621212" y="4527550"/>
            <a:ext cx="1828800" cy="182879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7247420" y="2836159"/>
            <a:ext cx="206375" cy="99695"/>
          </a:xfrm>
          <a:custGeom>
            <a:avLst/>
            <a:gdLst/>
            <a:ahLst/>
            <a:cxnLst/>
            <a:rect l="l" t="t" r="r" b="b"/>
            <a:pathLst>
              <a:path w="206375" h="99694">
                <a:moveTo>
                  <a:pt x="30586" y="0"/>
                </a:moveTo>
                <a:lnTo>
                  <a:pt x="0" y="2177"/>
                </a:lnTo>
                <a:lnTo>
                  <a:pt x="8796" y="20103"/>
                </a:lnTo>
                <a:lnTo>
                  <a:pt x="42146" y="60804"/>
                </a:lnTo>
                <a:lnTo>
                  <a:pt x="81993" y="84973"/>
                </a:lnTo>
                <a:lnTo>
                  <a:pt x="123268" y="96576"/>
                </a:lnTo>
                <a:lnTo>
                  <a:pt x="160902" y="99578"/>
                </a:lnTo>
                <a:lnTo>
                  <a:pt x="171762" y="99353"/>
                </a:lnTo>
                <a:lnTo>
                  <a:pt x="206080" y="95408"/>
                </a:lnTo>
                <a:lnTo>
                  <a:pt x="195687" y="78509"/>
                </a:lnTo>
                <a:lnTo>
                  <a:pt x="159214" y="39854"/>
                </a:lnTo>
                <a:lnTo>
                  <a:pt x="118170" y="16245"/>
                </a:lnTo>
                <a:lnTo>
                  <a:pt x="77187" y="4193"/>
                </a:lnTo>
                <a:lnTo>
                  <a:pt x="30586" y="0"/>
                </a:lnTo>
                <a:close/>
              </a:path>
            </a:pathLst>
          </a:custGeom>
          <a:solidFill>
            <a:srgbClr val="FFFFFF"/>
          </a:solidFill>
        </p:spPr>
        <p:txBody>
          <a:bodyPr wrap="square" lIns="0" tIns="0" rIns="0" bIns="0" rtlCol="0"/>
          <a:lstStyle/>
          <a:p>
            <a:endParaRPr/>
          </a:p>
        </p:txBody>
      </p:sp>
      <p:sp>
        <p:nvSpPr>
          <p:cNvPr id="17" name="object 17"/>
          <p:cNvSpPr/>
          <p:nvPr/>
        </p:nvSpPr>
        <p:spPr>
          <a:xfrm>
            <a:off x="7085396" y="3328304"/>
            <a:ext cx="129539" cy="20320"/>
          </a:xfrm>
          <a:custGeom>
            <a:avLst/>
            <a:gdLst/>
            <a:ahLst/>
            <a:cxnLst/>
            <a:rect l="l" t="t" r="r" b="b"/>
            <a:pathLst>
              <a:path w="129540" h="20320">
                <a:moveTo>
                  <a:pt x="129033" y="0"/>
                </a:moveTo>
                <a:lnTo>
                  <a:pt x="4500" y="0"/>
                </a:lnTo>
                <a:lnTo>
                  <a:pt x="0" y="4532"/>
                </a:lnTo>
                <a:lnTo>
                  <a:pt x="0" y="15678"/>
                </a:lnTo>
                <a:lnTo>
                  <a:pt x="4500" y="20194"/>
                </a:lnTo>
                <a:lnTo>
                  <a:pt x="116450" y="20194"/>
                </a:lnTo>
                <a:lnTo>
                  <a:pt x="122574" y="8661"/>
                </a:lnTo>
                <a:lnTo>
                  <a:pt x="129033" y="0"/>
                </a:lnTo>
                <a:close/>
              </a:path>
            </a:pathLst>
          </a:custGeom>
          <a:solidFill>
            <a:srgbClr val="FFFFFF"/>
          </a:solidFill>
        </p:spPr>
        <p:txBody>
          <a:bodyPr wrap="square" lIns="0" tIns="0" rIns="0" bIns="0" rtlCol="0"/>
          <a:lstStyle/>
          <a:p>
            <a:endParaRPr/>
          </a:p>
        </p:txBody>
      </p:sp>
      <p:sp>
        <p:nvSpPr>
          <p:cNvPr id="18" name="object 18"/>
          <p:cNvSpPr/>
          <p:nvPr/>
        </p:nvSpPr>
        <p:spPr>
          <a:xfrm>
            <a:off x="7562782" y="3338402"/>
            <a:ext cx="262255" cy="0"/>
          </a:xfrm>
          <a:custGeom>
            <a:avLst/>
            <a:gdLst/>
            <a:ahLst/>
            <a:cxnLst/>
            <a:rect l="l" t="t" r="r" b="b"/>
            <a:pathLst>
              <a:path w="262254">
                <a:moveTo>
                  <a:pt x="0" y="0"/>
                </a:moveTo>
                <a:lnTo>
                  <a:pt x="261645" y="0"/>
                </a:lnTo>
              </a:path>
            </a:pathLst>
          </a:custGeom>
          <a:ln w="21464">
            <a:solidFill>
              <a:srgbClr val="FFFFFF"/>
            </a:solidFill>
          </a:ln>
        </p:spPr>
        <p:txBody>
          <a:bodyPr wrap="square" lIns="0" tIns="0" rIns="0" bIns="0" rtlCol="0"/>
          <a:lstStyle/>
          <a:p>
            <a:endParaRPr/>
          </a:p>
        </p:txBody>
      </p:sp>
      <p:sp>
        <p:nvSpPr>
          <p:cNvPr id="19" name="object 19"/>
          <p:cNvSpPr/>
          <p:nvPr/>
        </p:nvSpPr>
        <p:spPr>
          <a:xfrm>
            <a:off x="7480433" y="3328304"/>
            <a:ext cx="62230" cy="20320"/>
          </a:xfrm>
          <a:custGeom>
            <a:avLst/>
            <a:gdLst/>
            <a:ahLst/>
            <a:cxnLst/>
            <a:rect l="l" t="t" r="r" b="b"/>
            <a:pathLst>
              <a:path w="62229" h="20320">
                <a:moveTo>
                  <a:pt x="39168" y="0"/>
                </a:moveTo>
                <a:lnTo>
                  <a:pt x="718" y="0"/>
                </a:lnTo>
                <a:lnTo>
                  <a:pt x="1238" y="8293"/>
                </a:lnTo>
                <a:lnTo>
                  <a:pt x="0" y="20194"/>
                </a:lnTo>
                <a:lnTo>
                  <a:pt x="61746" y="19004"/>
                </a:lnTo>
                <a:lnTo>
                  <a:pt x="52722" y="10570"/>
                </a:lnTo>
                <a:lnTo>
                  <a:pt x="39168" y="0"/>
                </a:lnTo>
                <a:close/>
              </a:path>
            </a:pathLst>
          </a:custGeom>
          <a:solidFill>
            <a:srgbClr val="FFFFFF"/>
          </a:solidFill>
        </p:spPr>
        <p:txBody>
          <a:bodyPr wrap="square" lIns="0" tIns="0" rIns="0" bIns="0" rtlCol="0"/>
          <a:lstStyle/>
          <a:p>
            <a:endParaRPr/>
          </a:p>
        </p:txBody>
      </p:sp>
      <p:sp>
        <p:nvSpPr>
          <p:cNvPr id="20" name="object 20"/>
          <p:cNvSpPr/>
          <p:nvPr/>
        </p:nvSpPr>
        <p:spPr>
          <a:xfrm>
            <a:off x="7384996" y="3328304"/>
            <a:ext cx="37465" cy="20320"/>
          </a:xfrm>
          <a:custGeom>
            <a:avLst/>
            <a:gdLst/>
            <a:ahLst/>
            <a:cxnLst/>
            <a:rect l="l" t="t" r="r" b="b"/>
            <a:pathLst>
              <a:path w="37465" h="20320">
                <a:moveTo>
                  <a:pt x="28778" y="0"/>
                </a:moveTo>
                <a:lnTo>
                  <a:pt x="16715" y="0"/>
                </a:lnTo>
                <a:lnTo>
                  <a:pt x="10754" y="6605"/>
                </a:lnTo>
                <a:lnTo>
                  <a:pt x="0" y="20194"/>
                </a:lnTo>
                <a:lnTo>
                  <a:pt x="37210" y="20194"/>
                </a:lnTo>
                <a:lnTo>
                  <a:pt x="33094" y="5572"/>
                </a:lnTo>
                <a:lnTo>
                  <a:pt x="28778" y="0"/>
                </a:lnTo>
                <a:close/>
              </a:path>
            </a:pathLst>
          </a:custGeom>
          <a:solidFill>
            <a:srgbClr val="FFFFFF"/>
          </a:solidFill>
        </p:spPr>
        <p:txBody>
          <a:bodyPr wrap="square" lIns="0" tIns="0" rIns="0" bIns="0" rtlCol="0"/>
          <a:lstStyle/>
          <a:p>
            <a:endParaRPr/>
          </a:p>
        </p:txBody>
      </p:sp>
      <p:sp>
        <p:nvSpPr>
          <p:cNvPr id="21" name="object 21"/>
          <p:cNvSpPr/>
          <p:nvPr/>
        </p:nvSpPr>
        <p:spPr>
          <a:xfrm>
            <a:off x="7088253" y="3286469"/>
            <a:ext cx="163195" cy="20320"/>
          </a:xfrm>
          <a:custGeom>
            <a:avLst/>
            <a:gdLst/>
            <a:ahLst/>
            <a:cxnLst/>
            <a:rect l="l" t="t" r="r" b="b"/>
            <a:pathLst>
              <a:path w="163195" h="20320">
                <a:moveTo>
                  <a:pt x="162679" y="0"/>
                </a:moveTo>
                <a:lnTo>
                  <a:pt x="4517" y="0"/>
                </a:lnTo>
                <a:lnTo>
                  <a:pt x="0" y="4532"/>
                </a:lnTo>
                <a:lnTo>
                  <a:pt x="0" y="15679"/>
                </a:lnTo>
                <a:lnTo>
                  <a:pt x="4517" y="20194"/>
                </a:lnTo>
                <a:lnTo>
                  <a:pt x="142902" y="20194"/>
                </a:lnTo>
                <a:lnTo>
                  <a:pt x="155034" y="6913"/>
                </a:lnTo>
                <a:lnTo>
                  <a:pt x="162364" y="260"/>
                </a:lnTo>
                <a:lnTo>
                  <a:pt x="162679" y="0"/>
                </a:lnTo>
                <a:close/>
              </a:path>
            </a:pathLst>
          </a:custGeom>
          <a:solidFill>
            <a:srgbClr val="FFFFFF"/>
          </a:solidFill>
        </p:spPr>
        <p:txBody>
          <a:bodyPr wrap="square" lIns="0" tIns="0" rIns="0" bIns="0" rtlCol="0"/>
          <a:lstStyle/>
          <a:p>
            <a:endParaRPr/>
          </a:p>
        </p:txBody>
      </p:sp>
      <p:sp>
        <p:nvSpPr>
          <p:cNvPr id="22" name="object 22"/>
          <p:cNvSpPr/>
          <p:nvPr/>
        </p:nvSpPr>
        <p:spPr>
          <a:xfrm>
            <a:off x="7537777" y="3296566"/>
            <a:ext cx="283845" cy="0"/>
          </a:xfrm>
          <a:custGeom>
            <a:avLst/>
            <a:gdLst/>
            <a:ahLst/>
            <a:cxnLst/>
            <a:rect l="l" t="t" r="r" b="b"/>
            <a:pathLst>
              <a:path w="283845">
                <a:moveTo>
                  <a:pt x="0" y="0"/>
                </a:moveTo>
                <a:lnTo>
                  <a:pt x="283781" y="0"/>
                </a:lnTo>
              </a:path>
            </a:pathLst>
          </a:custGeom>
          <a:ln w="21464">
            <a:solidFill>
              <a:srgbClr val="FFFFFF"/>
            </a:solidFill>
          </a:ln>
        </p:spPr>
        <p:txBody>
          <a:bodyPr wrap="square" lIns="0" tIns="0" rIns="0" bIns="0" rtlCol="0"/>
          <a:lstStyle/>
          <a:p>
            <a:endParaRPr/>
          </a:p>
        </p:txBody>
      </p:sp>
      <p:sp>
        <p:nvSpPr>
          <p:cNvPr id="23" name="object 23"/>
          <p:cNvSpPr/>
          <p:nvPr/>
        </p:nvSpPr>
        <p:spPr>
          <a:xfrm>
            <a:off x="7096197" y="3244634"/>
            <a:ext cx="95885" cy="20320"/>
          </a:xfrm>
          <a:custGeom>
            <a:avLst/>
            <a:gdLst/>
            <a:ahLst/>
            <a:cxnLst/>
            <a:rect l="l" t="t" r="r" b="b"/>
            <a:pathLst>
              <a:path w="95884" h="20320">
                <a:moveTo>
                  <a:pt x="95586" y="0"/>
                </a:moveTo>
                <a:lnTo>
                  <a:pt x="4484" y="0"/>
                </a:lnTo>
                <a:lnTo>
                  <a:pt x="0" y="4532"/>
                </a:lnTo>
                <a:lnTo>
                  <a:pt x="0" y="15679"/>
                </a:lnTo>
                <a:lnTo>
                  <a:pt x="4484" y="20194"/>
                </a:lnTo>
                <a:lnTo>
                  <a:pt x="90733" y="20194"/>
                </a:lnTo>
                <a:lnTo>
                  <a:pt x="92006" y="9737"/>
                </a:lnTo>
                <a:lnTo>
                  <a:pt x="95586" y="0"/>
                </a:lnTo>
                <a:close/>
              </a:path>
            </a:pathLst>
          </a:custGeom>
          <a:solidFill>
            <a:srgbClr val="FFFFFF"/>
          </a:solidFill>
        </p:spPr>
        <p:txBody>
          <a:bodyPr wrap="square" lIns="0" tIns="0" rIns="0" bIns="0" rtlCol="0"/>
          <a:lstStyle/>
          <a:p>
            <a:endParaRPr/>
          </a:p>
        </p:txBody>
      </p:sp>
      <p:sp>
        <p:nvSpPr>
          <p:cNvPr id="24" name="object 24"/>
          <p:cNvSpPr/>
          <p:nvPr/>
        </p:nvSpPr>
        <p:spPr>
          <a:xfrm>
            <a:off x="7198075" y="3244636"/>
            <a:ext cx="112395" cy="20320"/>
          </a:xfrm>
          <a:custGeom>
            <a:avLst/>
            <a:gdLst/>
            <a:ahLst/>
            <a:cxnLst/>
            <a:rect l="l" t="t" r="r" b="b"/>
            <a:pathLst>
              <a:path w="112395" h="20320">
                <a:moveTo>
                  <a:pt x="108753" y="0"/>
                </a:moveTo>
                <a:lnTo>
                  <a:pt x="26954" y="0"/>
                </a:lnTo>
                <a:lnTo>
                  <a:pt x="21978" y="2518"/>
                </a:lnTo>
                <a:lnTo>
                  <a:pt x="9819" y="10929"/>
                </a:lnTo>
                <a:lnTo>
                  <a:pt x="0" y="20192"/>
                </a:lnTo>
                <a:lnTo>
                  <a:pt x="82853" y="20192"/>
                </a:lnTo>
                <a:lnTo>
                  <a:pt x="86371" y="18150"/>
                </a:lnTo>
                <a:lnTo>
                  <a:pt x="96411" y="13397"/>
                </a:lnTo>
                <a:lnTo>
                  <a:pt x="112202" y="8000"/>
                </a:lnTo>
                <a:lnTo>
                  <a:pt x="108753" y="0"/>
                </a:lnTo>
                <a:close/>
              </a:path>
            </a:pathLst>
          </a:custGeom>
          <a:solidFill>
            <a:srgbClr val="FFFFFF"/>
          </a:solidFill>
        </p:spPr>
        <p:txBody>
          <a:bodyPr wrap="square" lIns="0" tIns="0" rIns="0" bIns="0" rtlCol="0"/>
          <a:lstStyle/>
          <a:p>
            <a:endParaRPr/>
          </a:p>
        </p:txBody>
      </p:sp>
      <p:sp>
        <p:nvSpPr>
          <p:cNvPr id="25" name="object 25"/>
          <p:cNvSpPr/>
          <p:nvPr/>
        </p:nvSpPr>
        <p:spPr>
          <a:xfrm>
            <a:off x="7679733" y="3244636"/>
            <a:ext cx="133985" cy="20320"/>
          </a:xfrm>
          <a:custGeom>
            <a:avLst/>
            <a:gdLst/>
            <a:ahLst/>
            <a:cxnLst/>
            <a:rect l="l" t="t" r="r" b="b"/>
            <a:pathLst>
              <a:path w="133984" h="20320">
                <a:moveTo>
                  <a:pt x="129401" y="0"/>
                </a:moveTo>
                <a:lnTo>
                  <a:pt x="7378" y="0"/>
                </a:lnTo>
                <a:lnTo>
                  <a:pt x="5420" y="10977"/>
                </a:lnTo>
                <a:lnTo>
                  <a:pt x="0" y="20192"/>
                </a:lnTo>
                <a:lnTo>
                  <a:pt x="129401" y="20192"/>
                </a:lnTo>
                <a:lnTo>
                  <a:pt x="133918" y="15661"/>
                </a:lnTo>
                <a:lnTo>
                  <a:pt x="133918" y="4514"/>
                </a:lnTo>
                <a:lnTo>
                  <a:pt x="129401" y="0"/>
                </a:lnTo>
                <a:close/>
              </a:path>
            </a:pathLst>
          </a:custGeom>
          <a:solidFill>
            <a:srgbClr val="FFFFFF"/>
          </a:solidFill>
        </p:spPr>
        <p:txBody>
          <a:bodyPr wrap="square" lIns="0" tIns="0" rIns="0" bIns="0" rtlCol="0"/>
          <a:lstStyle/>
          <a:p>
            <a:endParaRPr/>
          </a:p>
        </p:txBody>
      </p:sp>
      <p:sp>
        <p:nvSpPr>
          <p:cNvPr id="26" name="object 26"/>
          <p:cNvSpPr/>
          <p:nvPr/>
        </p:nvSpPr>
        <p:spPr>
          <a:xfrm>
            <a:off x="7478293" y="3244634"/>
            <a:ext cx="73025" cy="20320"/>
          </a:xfrm>
          <a:custGeom>
            <a:avLst/>
            <a:gdLst/>
            <a:ahLst/>
            <a:cxnLst/>
            <a:rect l="l" t="t" r="r" b="b"/>
            <a:pathLst>
              <a:path w="73025" h="20320">
                <a:moveTo>
                  <a:pt x="65586" y="0"/>
                </a:moveTo>
                <a:lnTo>
                  <a:pt x="0" y="0"/>
                </a:lnTo>
                <a:lnTo>
                  <a:pt x="2408" y="740"/>
                </a:lnTo>
                <a:lnTo>
                  <a:pt x="10994" y="3885"/>
                </a:lnTo>
                <a:lnTo>
                  <a:pt x="25245" y="10155"/>
                </a:lnTo>
                <a:lnTo>
                  <a:pt x="44580" y="20253"/>
                </a:lnTo>
                <a:lnTo>
                  <a:pt x="72981" y="20194"/>
                </a:lnTo>
                <a:lnTo>
                  <a:pt x="68079" y="11717"/>
                </a:lnTo>
                <a:lnTo>
                  <a:pt x="65586" y="0"/>
                </a:lnTo>
                <a:close/>
              </a:path>
            </a:pathLst>
          </a:custGeom>
          <a:solidFill>
            <a:srgbClr val="FFFFFF"/>
          </a:solidFill>
        </p:spPr>
        <p:txBody>
          <a:bodyPr wrap="square" lIns="0" tIns="0" rIns="0" bIns="0" rtlCol="0"/>
          <a:lstStyle/>
          <a:p>
            <a:endParaRPr/>
          </a:p>
        </p:txBody>
      </p:sp>
      <p:sp>
        <p:nvSpPr>
          <p:cNvPr id="27" name="object 27"/>
          <p:cNvSpPr/>
          <p:nvPr/>
        </p:nvSpPr>
        <p:spPr>
          <a:xfrm>
            <a:off x="7355504" y="3202799"/>
            <a:ext cx="11430" cy="9525"/>
          </a:xfrm>
          <a:custGeom>
            <a:avLst/>
            <a:gdLst/>
            <a:ahLst/>
            <a:cxnLst/>
            <a:rect l="l" t="t" r="r" b="b"/>
            <a:pathLst>
              <a:path w="11429" h="9525">
                <a:moveTo>
                  <a:pt x="10808" y="0"/>
                </a:moveTo>
                <a:lnTo>
                  <a:pt x="0" y="0"/>
                </a:lnTo>
                <a:lnTo>
                  <a:pt x="7446" y="9265"/>
                </a:lnTo>
                <a:lnTo>
                  <a:pt x="10808" y="0"/>
                </a:lnTo>
                <a:close/>
              </a:path>
            </a:pathLst>
          </a:custGeom>
          <a:solidFill>
            <a:srgbClr val="FFFFFF"/>
          </a:solidFill>
        </p:spPr>
        <p:txBody>
          <a:bodyPr wrap="square" lIns="0" tIns="0" rIns="0" bIns="0" rtlCol="0"/>
          <a:lstStyle/>
          <a:p>
            <a:endParaRPr/>
          </a:p>
        </p:txBody>
      </p:sp>
      <p:sp>
        <p:nvSpPr>
          <p:cNvPr id="28" name="object 28"/>
          <p:cNvSpPr/>
          <p:nvPr/>
        </p:nvSpPr>
        <p:spPr>
          <a:xfrm>
            <a:off x="7109469" y="3202799"/>
            <a:ext cx="107314" cy="20320"/>
          </a:xfrm>
          <a:custGeom>
            <a:avLst/>
            <a:gdLst/>
            <a:ahLst/>
            <a:cxnLst/>
            <a:rect l="l" t="t" r="r" b="b"/>
            <a:pathLst>
              <a:path w="107315" h="20319">
                <a:moveTo>
                  <a:pt x="107315" y="0"/>
                </a:moveTo>
                <a:lnTo>
                  <a:pt x="4517" y="0"/>
                </a:lnTo>
                <a:lnTo>
                  <a:pt x="0" y="4532"/>
                </a:lnTo>
                <a:lnTo>
                  <a:pt x="0" y="15679"/>
                </a:lnTo>
                <a:lnTo>
                  <a:pt x="4517" y="20194"/>
                </a:lnTo>
                <a:lnTo>
                  <a:pt x="92557" y="20194"/>
                </a:lnTo>
                <a:lnTo>
                  <a:pt x="98145" y="10626"/>
                </a:lnTo>
                <a:lnTo>
                  <a:pt x="107315" y="0"/>
                </a:lnTo>
                <a:close/>
              </a:path>
            </a:pathLst>
          </a:custGeom>
          <a:solidFill>
            <a:srgbClr val="FFFFFF"/>
          </a:solidFill>
        </p:spPr>
        <p:txBody>
          <a:bodyPr wrap="square" lIns="0" tIns="0" rIns="0" bIns="0" rtlCol="0"/>
          <a:lstStyle/>
          <a:p>
            <a:endParaRPr/>
          </a:p>
        </p:txBody>
      </p:sp>
      <p:sp>
        <p:nvSpPr>
          <p:cNvPr id="29" name="object 29"/>
          <p:cNvSpPr/>
          <p:nvPr/>
        </p:nvSpPr>
        <p:spPr>
          <a:xfrm>
            <a:off x="7684603" y="3202802"/>
            <a:ext cx="116205" cy="20320"/>
          </a:xfrm>
          <a:custGeom>
            <a:avLst/>
            <a:gdLst/>
            <a:ahLst/>
            <a:cxnLst/>
            <a:rect l="l" t="t" r="r" b="b"/>
            <a:pathLst>
              <a:path w="116204" h="20319">
                <a:moveTo>
                  <a:pt x="111230" y="0"/>
                </a:moveTo>
                <a:lnTo>
                  <a:pt x="0" y="0"/>
                </a:lnTo>
                <a:lnTo>
                  <a:pt x="3397" y="7570"/>
                </a:lnTo>
                <a:lnTo>
                  <a:pt x="4149" y="20194"/>
                </a:lnTo>
                <a:lnTo>
                  <a:pt x="111230" y="20194"/>
                </a:lnTo>
                <a:lnTo>
                  <a:pt x="115747" y="15661"/>
                </a:lnTo>
                <a:lnTo>
                  <a:pt x="115747" y="4516"/>
                </a:lnTo>
                <a:lnTo>
                  <a:pt x="111230" y="0"/>
                </a:lnTo>
                <a:close/>
              </a:path>
            </a:pathLst>
          </a:custGeom>
          <a:solidFill>
            <a:srgbClr val="FFFFFF"/>
          </a:solidFill>
        </p:spPr>
        <p:txBody>
          <a:bodyPr wrap="square" lIns="0" tIns="0" rIns="0" bIns="0" rtlCol="0"/>
          <a:lstStyle/>
          <a:p>
            <a:endParaRPr/>
          </a:p>
        </p:txBody>
      </p:sp>
      <p:sp>
        <p:nvSpPr>
          <p:cNvPr id="30" name="object 30"/>
          <p:cNvSpPr/>
          <p:nvPr/>
        </p:nvSpPr>
        <p:spPr>
          <a:xfrm>
            <a:off x="7440011" y="3202799"/>
            <a:ext cx="106680" cy="20320"/>
          </a:xfrm>
          <a:custGeom>
            <a:avLst/>
            <a:gdLst/>
            <a:ahLst/>
            <a:cxnLst/>
            <a:rect l="l" t="t" r="r" b="b"/>
            <a:pathLst>
              <a:path w="106679" h="20319">
                <a:moveTo>
                  <a:pt x="106361" y="0"/>
                </a:moveTo>
                <a:lnTo>
                  <a:pt x="0" y="0"/>
                </a:lnTo>
                <a:lnTo>
                  <a:pt x="4316" y="20194"/>
                </a:lnTo>
                <a:lnTo>
                  <a:pt x="102245" y="20194"/>
                </a:lnTo>
                <a:lnTo>
                  <a:pt x="102596" y="9216"/>
                </a:lnTo>
                <a:lnTo>
                  <a:pt x="106361" y="0"/>
                </a:lnTo>
                <a:close/>
              </a:path>
            </a:pathLst>
          </a:custGeom>
          <a:solidFill>
            <a:srgbClr val="FFFFFF"/>
          </a:solidFill>
        </p:spPr>
        <p:txBody>
          <a:bodyPr wrap="square" lIns="0" tIns="0" rIns="0" bIns="0" rtlCol="0"/>
          <a:lstStyle/>
          <a:p>
            <a:endParaRPr/>
          </a:p>
        </p:txBody>
      </p:sp>
      <p:sp>
        <p:nvSpPr>
          <p:cNvPr id="31" name="object 31"/>
          <p:cNvSpPr/>
          <p:nvPr/>
        </p:nvSpPr>
        <p:spPr>
          <a:xfrm>
            <a:off x="7648492" y="3160967"/>
            <a:ext cx="132715" cy="20320"/>
          </a:xfrm>
          <a:custGeom>
            <a:avLst/>
            <a:gdLst/>
            <a:ahLst/>
            <a:cxnLst/>
            <a:rect l="l" t="t" r="r" b="b"/>
            <a:pathLst>
              <a:path w="132715" h="20319">
                <a:moveTo>
                  <a:pt x="127576" y="0"/>
                </a:moveTo>
                <a:lnTo>
                  <a:pt x="0" y="0"/>
                </a:lnTo>
                <a:lnTo>
                  <a:pt x="5366" y="2862"/>
                </a:lnTo>
                <a:lnTo>
                  <a:pt x="17601" y="12473"/>
                </a:lnTo>
                <a:lnTo>
                  <a:pt x="24410" y="20194"/>
                </a:lnTo>
                <a:lnTo>
                  <a:pt x="127576" y="20194"/>
                </a:lnTo>
                <a:lnTo>
                  <a:pt x="132095" y="15661"/>
                </a:lnTo>
                <a:lnTo>
                  <a:pt x="132095" y="4516"/>
                </a:lnTo>
                <a:lnTo>
                  <a:pt x="127576" y="0"/>
                </a:lnTo>
                <a:close/>
              </a:path>
            </a:pathLst>
          </a:custGeom>
          <a:solidFill>
            <a:srgbClr val="FFFFFF"/>
          </a:solidFill>
        </p:spPr>
        <p:txBody>
          <a:bodyPr wrap="square" lIns="0" tIns="0" rIns="0" bIns="0" rtlCol="0"/>
          <a:lstStyle/>
          <a:p>
            <a:endParaRPr/>
          </a:p>
        </p:txBody>
      </p:sp>
      <p:sp>
        <p:nvSpPr>
          <p:cNvPr id="32" name="object 32"/>
          <p:cNvSpPr/>
          <p:nvPr/>
        </p:nvSpPr>
        <p:spPr>
          <a:xfrm>
            <a:off x="7421325" y="3160965"/>
            <a:ext cx="161290" cy="20320"/>
          </a:xfrm>
          <a:custGeom>
            <a:avLst/>
            <a:gdLst/>
            <a:ahLst/>
            <a:cxnLst/>
            <a:rect l="l" t="t" r="r" b="b"/>
            <a:pathLst>
              <a:path w="161290" h="20319">
                <a:moveTo>
                  <a:pt x="161190" y="0"/>
                </a:moveTo>
                <a:lnTo>
                  <a:pt x="0" y="0"/>
                </a:lnTo>
                <a:lnTo>
                  <a:pt x="5906" y="9550"/>
                </a:lnTo>
                <a:lnTo>
                  <a:pt x="10389" y="20194"/>
                </a:lnTo>
                <a:lnTo>
                  <a:pt x="136745" y="20194"/>
                </a:lnTo>
                <a:lnTo>
                  <a:pt x="149957" y="6843"/>
                </a:lnTo>
                <a:lnTo>
                  <a:pt x="159684" y="708"/>
                </a:lnTo>
                <a:lnTo>
                  <a:pt x="161190" y="0"/>
                </a:lnTo>
                <a:close/>
              </a:path>
            </a:pathLst>
          </a:custGeom>
          <a:solidFill>
            <a:srgbClr val="FFFFFF"/>
          </a:solidFill>
        </p:spPr>
        <p:txBody>
          <a:bodyPr wrap="square" lIns="0" tIns="0" rIns="0" bIns="0" rtlCol="0"/>
          <a:lstStyle/>
          <a:p>
            <a:endParaRPr/>
          </a:p>
        </p:txBody>
      </p:sp>
      <p:sp>
        <p:nvSpPr>
          <p:cNvPr id="33" name="object 33"/>
          <p:cNvSpPr/>
          <p:nvPr/>
        </p:nvSpPr>
        <p:spPr>
          <a:xfrm>
            <a:off x="7155113" y="3129229"/>
            <a:ext cx="600075" cy="0"/>
          </a:xfrm>
          <a:custGeom>
            <a:avLst/>
            <a:gdLst/>
            <a:ahLst/>
            <a:cxnLst/>
            <a:rect l="l" t="t" r="r" b="b"/>
            <a:pathLst>
              <a:path w="600075">
                <a:moveTo>
                  <a:pt x="0" y="0"/>
                </a:moveTo>
                <a:lnTo>
                  <a:pt x="599589" y="0"/>
                </a:lnTo>
              </a:path>
            </a:pathLst>
          </a:custGeom>
          <a:ln w="21465">
            <a:solidFill>
              <a:srgbClr val="FFFFFF"/>
            </a:solidFill>
          </a:ln>
        </p:spPr>
        <p:txBody>
          <a:bodyPr wrap="square" lIns="0" tIns="0" rIns="0" bIns="0" rtlCol="0"/>
          <a:lstStyle/>
          <a:p>
            <a:endParaRPr/>
          </a:p>
        </p:txBody>
      </p:sp>
      <p:sp>
        <p:nvSpPr>
          <p:cNvPr id="34" name="object 34"/>
          <p:cNvSpPr/>
          <p:nvPr/>
        </p:nvSpPr>
        <p:spPr>
          <a:xfrm>
            <a:off x="7191424" y="3087399"/>
            <a:ext cx="527050" cy="0"/>
          </a:xfrm>
          <a:custGeom>
            <a:avLst/>
            <a:gdLst/>
            <a:ahLst/>
            <a:cxnLst/>
            <a:rect l="l" t="t" r="r" b="b"/>
            <a:pathLst>
              <a:path w="527050">
                <a:moveTo>
                  <a:pt x="0" y="0"/>
                </a:moveTo>
                <a:lnTo>
                  <a:pt x="526973" y="0"/>
                </a:lnTo>
              </a:path>
            </a:pathLst>
          </a:custGeom>
          <a:ln w="21464">
            <a:solidFill>
              <a:srgbClr val="FFFFFF"/>
            </a:solidFill>
          </a:ln>
        </p:spPr>
        <p:txBody>
          <a:bodyPr wrap="square" lIns="0" tIns="0" rIns="0" bIns="0" rtlCol="0"/>
          <a:lstStyle/>
          <a:p>
            <a:endParaRPr/>
          </a:p>
        </p:txBody>
      </p:sp>
      <p:sp>
        <p:nvSpPr>
          <p:cNvPr id="35" name="object 35"/>
          <p:cNvSpPr/>
          <p:nvPr/>
        </p:nvSpPr>
        <p:spPr>
          <a:xfrm>
            <a:off x="7241037" y="3045559"/>
            <a:ext cx="427355" cy="0"/>
          </a:xfrm>
          <a:custGeom>
            <a:avLst/>
            <a:gdLst/>
            <a:ahLst/>
            <a:cxnLst/>
            <a:rect l="l" t="t" r="r" b="b"/>
            <a:pathLst>
              <a:path w="427354">
                <a:moveTo>
                  <a:pt x="0" y="0"/>
                </a:moveTo>
                <a:lnTo>
                  <a:pt x="427036" y="0"/>
                </a:lnTo>
              </a:path>
            </a:pathLst>
          </a:custGeom>
          <a:ln w="21464">
            <a:solidFill>
              <a:srgbClr val="FFFFFF"/>
            </a:solidFill>
          </a:ln>
        </p:spPr>
        <p:txBody>
          <a:bodyPr wrap="square" lIns="0" tIns="0" rIns="0" bIns="0" rtlCol="0"/>
          <a:lstStyle/>
          <a:p>
            <a:endParaRPr/>
          </a:p>
        </p:txBody>
      </p:sp>
      <p:sp>
        <p:nvSpPr>
          <p:cNvPr id="36" name="object 36"/>
          <p:cNvSpPr/>
          <p:nvPr/>
        </p:nvSpPr>
        <p:spPr>
          <a:xfrm>
            <a:off x="7479361" y="2993628"/>
            <a:ext cx="107950" cy="20320"/>
          </a:xfrm>
          <a:custGeom>
            <a:avLst/>
            <a:gdLst/>
            <a:ahLst/>
            <a:cxnLst/>
            <a:rect l="l" t="t" r="r" b="b"/>
            <a:pathLst>
              <a:path w="107950" h="20319">
                <a:moveTo>
                  <a:pt x="103315" y="0"/>
                </a:moveTo>
                <a:lnTo>
                  <a:pt x="4500" y="0"/>
                </a:lnTo>
                <a:lnTo>
                  <a:pt x="0" y="4514"/>
                </a:lnTo>
                <a:lnTo>
                  <a:pt x="0" y="15661"/>
                </a:lnTo>
                <a:lnTo>
                  <a:pt x="4500" y="20193"/>
                </a:lnTo>
                <a:lnTo>
                  <a:pt x="103315" y="20193"/>
                </a:lnTo>
                <a:lnTo>
                  <a:pt x="107833" y="15661"/>
                </a:lnTo>
                <a:lnTo>
                  <a:pt x="107833" y="4514"/>
                </a:lnTo>
                <a:lnTo>
                  <a:pt x="103315" y="0"/>
                </a:lnTo>
                <a:close/>
              </a:path>
            </a:pathLst>
          </a:custGeom>
          <a:solidFill>
            <a:srgbClr val="FFFFFF"/>
          </a:solidFill>
        </p:spPr>
        <p:txBody>
          <a:bodyPr wrap="square" lIns="0" tIns="0" rIns="0" bIns="0" rtlCol="0"/>
          <a:lstStyle/>
          <a:p>
            <a:endParaRPr/>
          </a:p>
        </p:txBody>
      </p:sp>
      <p:sp>
        <p:nvSpPr>
          <p:cNvPr id="37" name="object 37"/>
          <p:cNvSpPr/>
          <p:nvPr/>
        </p:nvSpPr>
        <p:spPr>
          <a:xfrm>
            <a:off x="7444299" y="2833471"/>
            <a:ext cx="132715" cy="171450"/>
          </a:xfrm>
          <a:custGeom>
            <a:avLst/>
            <a:gdLst/>
            <a:ahLst/>
            <a:cxnLst/>
            <a:rect l="l" t="t" r="r" b="b"/>
            <a:pathLst>
              <a:path w="132715" h="171450">
                <a:moveTo>
                  <a:pt x="127627" y="0"/>
                </a:moveTo>
                <a:lnTo>
                  <a:pt x="90052" y="9792"/>
                </a:lnTo>
                <a:lnTo>
                  <a:pt x="47116" y="39834"/>
                </a:lnTo>
                <a:lnTo>
                  <a:pt x="20558" y="74254"/>
                </a:lnTo>
                <a:lnTo>
                  <a:pt x="2729" y="121591"/>
                </a:lnTo>
                <a:lnTo>
                  <a:pt x="0" y="145427"/>
                </a:lnTo>
                <a:lnTo>
                  <a:pt x="23" y="153721"/>
                </a:lnTo>
                <a:lnTo>
                  <a:pt x="370" y="159017"/>
                </a:lnTo>
                <a:lnTo>
                  <a:pt x="586" y="160879"/>
                </a:lnTo>
                <a:lnTo>
                  <a:pt x="586" y="166452"/>
                </a:lnTo>
                <a:lnTo>
                  <a:pt x="5070" y="170952"/>
                </a:lnTo>
                <a:lnTo>
                  <a:pt x="16196" y="170968"/>
                </a:lnTo>
                <a:lnTo>
                  <a:pt x="20714" y="166452"/>
                </a:lnTo>
                <a:lnTo>
                  <a:pt x="20733" y="153433"/>
                </a:lnTo>
                <a:lnTo>
                  <a:pt x="21460" y="145427"/>
                </a:lnTo>
                <a:lnTo>
                  <a:pt x="31153" y="107933"/>
                </a:lnTo>
                <a:lnTo>
                  <a:pt x="47963" y="73575"/>
                </a:lnTo>
                <a:lnTo>
                  <a:pt x="74617" y="42268"/>
                </a:lnTo>
                <a:lnTo>
                  <a:pt x="112145" y="22947"/>
                </a:lnTo>
                <a:lnTo>
                  <a:pt x="122039" y="20194"/>
                </a:lnTo>
                <a:lnTo>
                  <a:pt x="127611" y="20194"/>
                </a:lnTo>
                <a:lnTo>
                  <a:pt x="132112" y="15694"/>
                </a:lnTo>
                <a:lnTo>
                  <a:pt x="132112" y="4532"/>
                </a:lnTo>
                <a:lnTo>
                  <a:pt x="127627" y="0"/>
                </a:lnTo>
                <a:close/>
              </a:path>
              <a:path w="132715" h="171450">
                <a:moveTo>
                  <a:pt x="127611" y="20194"/>
                </a:moveTo>
                <a:lnTo>
                  <a:pt x="122039" y="20194"/>
                </a:lnTo>
                <a:lnTo>
                  <a:pt x="127594" y="20210"/>
                </a:lnTo>
                <a:close/>
              </a:path>
            </a:pathLst>
          </a:custGeom>
          <a:solidFill>
            <a:srgbClr val="FFFFFF"/>
          </a:solidFill>
        </p:spPr>
        <p:txBody>
          <a:bodyPr wrap="square" lIns="0" tIns="0" rIns="0" bIns="0" rtlCol="0"/>
          <a:lstStyle/>
          <a:p>
            <a:endParaRPr/>
          </a:p>
        </p:txBody>
      </p:sp>
      <p:sp>
        <p:nvSpPr>
          <p:cNvPr id="38" name="object 38"/>
          <p:cNvSpPr/>
          <p:nvPr/>
        </p:nvSpPr>
        <p:spPr>
          <a:xfrm>
            <a:off x="7086451" y="3369778"/>
            <a:ext cx="220979" cy="266700"/>
          </a:xfrm>
          <a:custGeom>
            <a:avLst/>
            <a:gdLst/>
            <a:ahLst/>
            <a:cxnLst/>
            <a:rect l="l" t="t" r="r" b="b"/>
            <a:pathLst>
              <a:path w="220979" h="266700">
                <a:moveTo>
                  <a:pt x="0" y="0"/>
                </a:moveTo>
                <a:lnTo>
                  <a:pt x="6556" y="47733"/>
                </a:lnTo>
                <a:lnTo>
                  <a:pt x="18956" y="93329"/>
                </a:lnTo>
                <a:lnTo>
                  <a:pt x="36800" y="136387"/>
                </a:lnTo>
                <a:lnTo>
                  <a:pt x="59689" y="176508"/>
                </a:lnTo>
                <a:lnTo>
                  <a:pt x="87223" y="213292"/>
                </a:lnTo>
                <a:lnTo>
                  <a:pt x="119003" y="246339"/>
                </a:lnTo>
                <a:lnTo>
                  <a:pt x="142351" y="266096"/>
                </a:lnTo>
                <a:lnTo>
                  <a:pt x="142277" y="265066"/>
                </a:lnTo>
                <a:lnTo>
                  <a:pt x="142109" y="262054"/>
                </a:lnTo>
                <a:lnTo>
                  <a:pt x="141935" y="257173"/>
                </a:lnTo>
                <a:lnTo>
                  <a:pt x="141908" y="242270"/>
                </a:lnTo>
                <a:lnTo>
                  <a:pt x="142226" y="232477"/>
                </a:lnTo>
                <a:lnTo>
                  <a:pt x="147701" y="180385"/>
                </a:lnTo>
                <a:lnTo>
                  <a:pt x="158616" y="130972"/>
                </a:lnTo>
                <a:lnTo>
                  <a:pt x="170441" y="94770"/>
                </a:lnTo>
                <a:lnTo>
                  <a:pt x="83312" y="94770"/>
                </a:lnTo>
                <a:lnTo>
                  <a:pt x="87864" y="45192"/>
                </a:lnTo>
                <a:lnTo>
                  <a:pt x="100746" y="7971"/>
                </a:lnTo>
                <a:lnTo>
                  <a:pt x="103550" y="1817"/>
                </a:lnTo>
                <a:lnTo>
                  <a:pt x="0" y="0"/>
                </a:lnTo>
                <a:close/>
              </a:path>
              <a:path w="220979" h="266700">
                <a:moveTo>
                  <a:pt x="220738" y="0"/>
                </a:moveTo>
                <a:lnTo>
                  <a:pt x="176392" y="8386"/>
                </a:lnTo>
                <a:lnTo>
                  <a:pt x="133874" y="39678"/>
                </a:lnTo>
                <a:lnTo>
                  <a:pt x="102324" y="71388"/>
                </a:lnTo>
                <a:lnTo>
                  <a:pt x="83312" y="94770"/>
                </a:lnTo>
                <a:lnTo>
                  <a:pt x="170441" y="94770"/>
                </a:lnTo>
                <a:lnTo>
                  <a:pt x="177930" y="76147"/>
                </a:lnTo>
                <a:lnTo>
                  <a:pt x="186634" y="57206"/>
                </a:lnTo>
                <a:lnTo>
                  <a:pt x="196613" y="38125"/>
                </a:lnTo>
                <a:lnTo>
                  <a:pt x="207952" y="19017"/>
                </a:lnTo>
                <a:lnTo>
                  <a:pt x="220738" y="0"/>
                </a:lnTo>
                <a:close/>
              </a:path>
            </a:pathLst>
          </a:custGeom>
          <a:solidFill>
            <a:srgbClr val="FFFFFF"/>
          </a:solidFill>
        </p:spPr>
        <p:txBody>
          <a:bodyPr wrap="square" lIns="0" tIns="0" rIns="0" bIns="0" rtlCol="0"/>
          <a:lstStyle/>
          <a:p>
            <a:endParaRPr/>
          </a:p>
        </p:txBody>
      </p:sp>
      <p:sp>
        <p:nvSpPr>
          <p:cNvPr id="39" name="object 39"/>
          <p:cNvSpPr/>
          <p:nvPr/>
        </p:nvSpPr>
        <p:spPr>
          <a:xfrm>
            <a:off x="7305912" y="3369741"/>
            <a:ext cx="517525" cy="337820"/>
          </a:xfrm>
          <a:custGeom>
            <a:avLst/>
            <a:gdLst/>
            <a:ahLst/>
            <a:cxnLst/>
            <a:rect l="l" t="t" r="r" b="b"/>
            <a:pathLst>
              <a:path w="517525" h="337820">
                <a:moveTo>
                  <a:pt x="66846" y="0"/>
                </a:moveTo>
                <a:lnTo>
                  <a:pt x="44125" y="48829"/>
                </a:lnTo>
                <a:lnTo>
                  <a:pt x="27091" y="95882"/>
                </a:lnTo>
                <a:lnTo>
                  <a:pt x="14967" y="140367"/>
                </a:lnTo>
                <a:lnTo>
                  <a:pt x="6978" y="181490"/>
                </a:lnTo>
                <a:lnTo>
                  <a:pt x="1048" y="235141"/>
                </a:lnTo>
                <a:lnTo>
                  <a:pt x="0" y="264396"/>
                </a:lnTo>
                <a:lnTo>
                  <a:pt x="56" y="276773"/>
                </a:lnTo>
                <a:lnTo>
                  <a:pt x="14052" y="318116"/>
                </a:lnTo>
                <a:lnTo>
                  <a:pt x="62512" y="333414"/>
                </a:lnTo>
                <a:lnTo>
                  <a:pt x="85393" y="337426"/>
                </a:lnTo>
                <a:lnTo>
                  <a:pt x="91934" y="337426"/>
                </a:lnTo>
                <a:lnTo>
                  <a:pt x="130516" y="322478"/>
                </a:lnTo>
                <a:lnTo>
                  <a:pt x="149067" y="285778"/>
                </a:lnTo>
                <a:lnTo>
                  <a:pt x="149490" y="279798"/>
                </a:lnTo>
                <a:lnTo>
                  <a:pt x="356171" y="279798"/>
                </a:lnTo>
                <a:lnTo>
                  <a:pt x="391170" y="252893"/>
                </a:lnTo>
                <a:lnTo>
                  <a:pt x="424887" y="219488"/>
                </a:lnTo>
                <a:lnTo>
                  <a:pt x="454129" y="181993"/>
                </a:lnTo>
                <a:lnTo>
                  <a:pt x="467404" y="160991"/>
                </a:lnTo>
                <a:lnTo>
                  <a:pt x="96890" y="160991"/>
                </a:lnTo>
                <a:lnTo>
                  <a:pt x="96639" y="160230"/>
                </a:lnTo>
                <a:lnTo>
                  <a:pt x="97361" y="156616"/>
                </a:lnTo>
                <a:lnTo>
                  <a:pt x="98885" y="150433"/>
                </a:lnTo>
                <a:lnTo>
                  <a:pt x="101439" y="140367"/>
                </a:lnTo>
                <a:lnTo>
                  <a:pt x="103654" y="131488"/>
                </a:lnTo>
                <a:lnTo>
                  <a:pt x="112534" y="90855"/>
                </a:lnTo>
                <a:lnTo>
                  <a:pt x="119369" y="42341"/>
                </a:lnTo>
                <a:lnTo>
                  <a:pt x="120504" y="9384"/>
                </a:lnTo>
                <a:lnTo>
                  <a:pt x="113092" y="4317"/>
                </a:lnTo>
                <a:lnTo>
                  <a:pt x="96559" y="1477"/>
                </a:lnTo>
                <a:lnTo>
                  <a:pt x="78584" y="245"/>
                </a:lnTo>
                <a:lnTo>
                  <a:pt x="66846" y="0"/>
                </a:lnTo>
                <a:close/>
              </a:path>
              <a:path w="517525" h="337820">
                <a:moveTo>
                  <a:pt x="356171" y="279798"/>
                </a:moveTo>
                <a:lnTo>
                  <a:pt x="149490" y="279798"/>
                </a:lnTo>
                <a:lnTo>
                  <a:pt x="151294" y="294179"/>
                </a:lnTo>
                <a:lnTo>
                  <a:pt x="174764" y="327543"/>
                </a:lnTo>
                <a:lnTo>
                  <a:pt x="213538" y="337426"/>
                </a:lnTo>
                <a:lnTo>
                  <a:pt x="220430" y="336721"/>
                </a:lnTo>
                <a:lnTo>
                  <a:pt x="267607" y="324124"/>
                </a:lnTo>
                <a:lnTo>
                  <a:pt x="312085" y="305657"/>
                </a:lnTo>
                <a:lnTo>
                  <a:pt x="353421" y="281765"/>
                </a:lnTo>
                <a:lnTo>
                  <a:pt x="356171" y="279798"/>
                </a:lnTo>
                <a:close/>
              </a:path>
              <a:path w="517525" h="337820">
                <a:moveTo>
                  <a:pt x="256471" y="38"/>
                </a:moveTo>
                <a:lnTo>
                  <a:pt x="171292" y="38"/>
                </a:lnTo>
                <a:lnTo>
                  <a:pt x="170928" y="1667"/>
                </a:lnTo>
                <a:lnTo>
                  <a:pt x="169831" y="6307"/>
                </a:lnTo>
                <a:lnTo>
                  <a:pt x="157975" y="47510"/>
                </a:lnTo>
                <a:lnTo>
                  <a:pt x="141035" y="91739"/>
                </a:lnTo>
                <a:lnTo>
                  <a:pt x="116978" y="136199"/>
                </a:lnTo>
                <a:lnTo>
                  <a:pt x="96890" y="160991"/>
                </a:lnTo>
                <a:lnTo>
                  <a:pt x="467404" y="160991"/>
                </a:lnTo>
                <a:lnTo>
                  <a:pt x="488627" y="119059"/>
                </a:lnTo>
                <a:lnTo>
                  <a:pt x="504734" y="73292"/>
                </a:lnTo>
                <a:lnTo>
                  <a:pt x="514810" y="24995"/>
                </a:lnTo>
                <a:lnTo>
                  <a:pt x="516572" y="8331"/>
                </a:lnTo>
                <a:lnTo>
                  <a:pt x="262445" y="8331"/>
                </a:lnTo>
                <a:lnTo>
                  <a:pt x="256471" y="38"/>
                </a:lnTo>
                <a:close/>
              </a:path>
              <a:path w="517525" h="337820">
                <a:moveTo>
                  <a:pt x="517448" y="38"/>
                </a:moveTo>
                <a:lnTo>
                  <a:pt x="263298" y="38"/>
                </a:lnTo>
                <a:lnTo>
                  <a:pt x="262445" y="8331"/>
                </a:lnTo>
                <a:lnTo>
                  <a:pt x="516572" y="8331"/>
                </a:lnTo>
                <a:lnTo>
                  <a:pt x="517448" y="38"/>
                </a:lnTo>
                <a:close/>
              </a:path>
            </a:pathLst>
          </a:custGeom>
          <a:solidFill>
            <a:srgbClr val="FFFFFF"/>
          </a:solidFill>
        </p:spPr>
        <p:txBody>
          <a:bodyPr wrap="square" lIns="0" tIns="0" rIns="0" bIns="0" rtlCol="0"/>
          <a:lstStyle/>
          <a:p>
            <a:endParaRPr/>
          </a:p>
        </p:txBody>
      </p:sp>
      <p:sp>
        <p:nvSpPr>
          <p:cNvPr id="40" name="object 40"/>
          <p:cNvSpPr/>
          <p:nvPr/>
        </p:nvSpPr>
        <p:spPr>
          <a:xfrm>
            <a:off x="7322643" y="2993628"/>
            <a:ext cx="107950" cy="20320"/>
          </a:xfrm>
          <a:custGeom>
            <a:avLst/>
            <a:gdLst/>
            <a:ahLst/>
            <a:cxnLst/>
            <a:rect l="l" t="t" r="r" b="b"/>
            <a:pathLst>
              <a:path w="107950" h="20319">
                <a:moveTo>
                  <a:pt x="103315" y="0"/>
                </a:moveTo>
                <a:lnTo>
                  <a:pt x="4499" y="0"/>
                </a:lnTo>
                <a:lnTo>
                  <a:pt x="0" y="4514"/>
                </a:lnTo>
                <a:lnTo>
                  <a:pt x="0" y="15661"/>
                </a:lnTo>
                <a:lnTo>
                  <a:pt x="4499" y="20193"/>
                </a:lnTo>
                <a:lnTo>
                  <a:pt x="103315" y="20193"/>
                </a:lnTo>
                <a:lnTo>
                  <a:pt x="107833" y="15661"/>
                </a:lnTo>
                <a:lnTo>
                  <a:pt x="107833" y="4514"/>
                </a:lnTo>
                <a:lnTo>
                  <a:pt x="103315" y="0"/>
                </a:lnTo>
                <a:close/>
              </a:path>
            </a:pathLst>
          </a:custGeom>
          <a:solidFill>
            <a:srgbClr val="FFFFFF"/>
          </a:solidFill>
        </p:spPr>
        <p:txBody>
          <a:bodyPr wrap="square" lIns="0" tIns="0" rIns="0" bIns="0" rtlCol="0"/>
          <a:lstStyle/>
          <a:p>
            <a:endParaRPr/>
          </a:p>
        </p:txBody>
      </p:sp>
      <p:sp>
        <p:nvSpPr>
          <p:cNvPr id="41" name="object 41"/>
          <p:cNvSpPr txBox="1"/>
          <p:nvPr/>
        </p:nvSpPr>
        <p:spPr>
          <a:xfrm>
            <a:off x="6565161" y="3805303"/>
            <a:ext cx="1779905" cy="495934"/>
          </a:xfrm>
          <a:prstGeom prst="rect">
            <a:avLst/>
          </a:prstGeom>
        </p:spPr>
        <p:txBody>
          <a:bodyPr vert="horz" wrap="square" lIns="0" tIns="0" rIns="0" bIns="0" rtlCol="0">
            <a:spAutoFit/>
          </a:bodyPr>
          <a:lstStyle/>
          <a:p>
            <a:pPr marL="93980" marR="5080" indent="-81915">
              <a:lnSpc>
                <a:spcPct val="102000"/>
              </a:lnSpc>
            </a:pPr>
            <a:r>
              <a:rPr sz="1650" b="1" spc="45" dirty="0">
                <a:solidFill>
                  <a:srgbClr val="FFFFFF"/>
                </a:solidFill>
                <a:latin typeface="Times New Roman"/>
                <a:cs typeface="Times New Roman"/>
              </a:rPr>
              <a:t>Br</a:t>
            </a:r>
            <a:r>
              <a:rPr sz="1650" b="1" spc="5" dirty="0">
                <a:solidFill>
                  <a:srgbClr val="FFFFFF"/>
                </a:solidFill>
                <a:latin typeface="Times New Roman"/>
                <a:cs typeface="Times New Roman"/>
              </a:rPr>
              <a:t>o</a:t>
            </a:r>
            <a:r>
              <a:rPr sz="1650" b="1" spc="175" dirty="0">
                <a:solidFill>
                  <a:srgbClr val="FFFFFF"/>
                </a:solidFill>
                <a:latin typeface="Times New Roman"/>
                <a:cs typeface="Times New Roman"/>
              </a:rPr>
              <a:t>w</a:t>
            </a:r>
            <a:r>
              <a:rPr sz="1650" b="1" spc="114" dirty="0">
                <a:solidFill>
                  <a:srgbClr val="FFFFFF"/>
                </a:solidFill>
                <a:latin typeface="Times New Roman"/>
                <a:cs typeface="Times New Roman"/>
              </a:rPr>
              <a:t>a</a:t>
            </a:r>
            <a:r>
              <a:rPr sz="1650" b="1" spc="90" dirty="0">
                <a:solidFill>
                  <a:srgbClr val="FFFFFF"/>
                </a:solidFill>
                <a:latin typeface="Times New Roman"/>
                <a:cs typeface="Times New Roman"/>
              </a:rPr>
              <a:t>r</a:t>
            </a:r>
            <a:r>
              <a:rPr sz="1650" b="1" spc="245" dirty="0">
                <a:solidFill>
                  <a:srgbClr val="FFFFFF"/>
                </a:solidFill>
                <a:latin typeface="Times New Roman"/>
                <a:cs typeface="Times New Roman"/>
              </a:rPr>
              <a:t>d</a:t>
            </a:r>
            <a:r>
              <a:rPr sz="1650" b="1" spc="105" dirty="0">
                <a:solidFill>
                  <a:srgbClr val="FFFFFF"/>
                </a:solidFill>
                <a:latin typeface="Times New Roman"/>
                <a:cs typeface="Times New Roman"/>
              </a:rPr>
              <a:t> </a:t>
            </a:r>
            <a:r>
              <a:rPr sz="1650" b="1" spc="155" dirty="0">
                <a:solidFill>
                  <a:srgbClr val="FFFFFF"/>
                </a:solidFill>
                <a:latin typeface="Times New Roman"/>
                <a:cs typeface="Times New Roman"/>
              </a:rPr>
              <a:t>County</a:t>
            </a:r>
            <a:r>
              <a:rPr sz="1650" b="1" spc="125" dirty="0">
                <a:solidFill>
                  <a:srgbClr val="FFFFFF"/>
                </a:solidFill>
                <a:latin typeface="Times New Roman"/>
                <a:cs typeface="Times New Roman"/>
              </a:rPr>
              <a:t> Public</a:t>
            </a:r>
            <a:r>
              <a:rPr sz="1650" b="1" spc="105" dirty="0">
                <a:solidFill>
                  <a:srgbClr val="FFFFFF"/>
                </a:solidFill>
                <a:latin typeface="Times New Roman"/>
                <a:cs typeface="Times New Roman"/>
              </a:rPr>
              <a:t> </a:t>
            </a:r>
            <a:r>
              <a:rPr sz="1650" b="1" spc="190" dirty="0">
                <a:solidFill>
                  <a:srgbClr val="FFFFFF"/>
                </a:solidFill>
                <a:latin typeface="Times New Roman"/>
                <a:cs typeface="Times New Roman"/>
              </a:rPr>
              <a:t>Schools</a:t>
            </a:r>
            <a:endParaRPr sz="1650" dirty="0">
              <a:latin typeface="Times New Roman"/>
              <a:cs typeface="Times New Roman"/>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77281" y="1026459"/>
            <a:ext cx="5852120" cy="1354217"/>
          </a:xfrm>
        </p:spPr>
        <p:txBody>
          <a:bodyPr/>
          <a:lstStyle/>
          <a:p>
            <a:pPr algn="ctr"/>
            <a:r>
              <a:rPr lang="en-US" sz="4400" dirty="0" smtClean="0"/>
              <a:t>STAKEHOLDER SURVEY: </a:t>
            </a:r>
            <a:br>
              <a:rPr lang="en-US" sz="4400" dirty="0" smtClean="0"/>
            </a:br>
            <a:r>
              <a:rPr lang="en-US" sz="4400" dirty="0" smtClean="0"/>
              <a:t>MARCH 6 – MARCH 31</a:t>
            </a:r>
            <a:endParaRPr lang="en-US" altLang="en-US" sz="4400" dirty="0" smtClean="0">
              <a:ea typeface="ＭＳ Ｐゴシック" pitchFamily="34" charset="-128"/>
              <a:cs typeface="Arial Narrow Bold"/>
            </a:endParaRPr>
          </a:p>
        </p:txBody>
      </p:sp>
      <p:pic>
        <p:nvPicPr>
          <p:cNvPr id="16390"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a:xfrm>
            <a:off x="6781800" y="982663"/>
            <a:ext cx="1560513" cy="1463675"/>
          </a:xfrm>
        </p:spPr>
      </p:pic>
      <p:sp>
        <p:nvSpPr>
          <p:cNvPr id="2" name="TextBox 1"/>
          <p:cNvSpPr txBox="1"/>
          <p:nvPr/>
        </p:nvSpPr>
        <p:spPr>
          <a:xfrm>
            <a:off x="457200" y="2590800"/>
            <a:ext cx="8344687" cy="1384995"/>
          </a:xfrm>
          <a:prstGeom prst="rect">
            <a:avLst/>
          </a:prstGeom>
          <a:noFill/>
        </p:spPr>
        <p:txBody>
          <a:bodyPr wrap="square" rtlCol="0">
            <a:spAutoFit/>
          </a:bodyPr>
          <a:lstStyle/>
          <a:p>
            <a:pPr algn="ctr"/>
            <a:endParaRPr lang="en-US" sz="800" b="1" i="1" dirty="0" smtClean="0"/>
          </a:p>
          <a:p>
            <a:pPr algn="ctr"/>
            <a:r>
              <a:rPr lang="en-US" sz="2000" b="1" i="1" dirty="0" smtClean="0"/>
              <a:t>GO </a:t>
            </a:r>
            <a:r>
              <a:rPr lang="en-US" sz="2000" b="1" i="1" dirty="0"/>
              <a:t>TO </a:t>
            </a:r>
            <a:r>
              <a:rPr lang="en-US" sz="2000" b="1" i="1" dirty="0">
                <a:hlinkClick r:id="rId3"/>
              </a:rPr>
              <a:t>http://extranet.advanc-ed.org/</a:t>
            </a:r>
            <a:r>
              <a:rPr lang="en-US" sz="2000" b="1" i="1" dirty="0" smtClean="0">
                <a:hlinkClick r:id="rId3"/>
              </a:rPr>
              <a:t>schools</a:t>
            </a:r>
            <a:endParaRPr lang="en-US" sz="2000" b="1" i="1" dirty="0" smtClean="0"/>
          </a:p>
          <a:p>
            <a:pPr algn="ctr"/>
            <a:endParaRPr lang="en-US" sz="800" b="1" i="1" dirty="0" smtClean="0"/>
          </a:p>
          <a:p>
            <a:pPr algn="ctr"/>
            <a:r>
              <a:rPr lang="en-US" sz="2000" b="1" i="1" dirty="0" smtClean="0"/>
              <a:t>TO DOWNLOAD DOCUMENTS ABOUT SURVEY ADMINISTRATION</a:t>
            </a:r>
          </a:p>
          <a:p>
            <a:pPr algn="ctr"/>
            <a:endParaRPr lang="en-US" sz="2000" b="1" i="1" dirty="0" smtClean="0">
              <a:solidFill>
                <a:srgbClr val="FF0000"/>
              </a:solidFill>
            </a:endParaRPr>
          </a:p>
          <a:p>
            <a:pPr algn="ctr"/>
            <a:endParaRPr lang="en-US" sz="800" b="1" i="1" dirty="0" smtClean="0">
              <a:solidFill>
                <a:srgbClr val="FF0000"/>
              </a:solidFill>
            </a:endParaRPr>
          </a:p>
        </p:txBody>
      </p:sp>
      <p:sp>
        <p:nvSpPr>
          <p:cNvPr id="3" name="Slide Number Placeholder 2"/>
          <p:cNvSpPr>
            <a:spLocks noGrp="1"/>
          </p:cNvSpPr>
          <p:nvPr>
            <p:ph type="sldNum" sz="quarter" idx="16"/>
          </p:nvPr>
        </p:nvSpPr>
        <p:spPr/>
        <p:txBody>
          <a:bodyPr/>
          <a:lstStyle/>
          <a:p>
            <a:fld id="{3BFA1368-8184-48F2-A2DB-BB93239E07FA}" type="slidenum">
              <a:rPr lang="en-US" altLang="en-US" smtClean="0"/>
              <a:pPr/>
              <a:t>10</a:t>
            </a:fld>
            <a:endParaRPr lang="en-US" altLang="en-US" dirty="0"/>
          </a:p>
        </p:txBody>
      </p:sp>
      <p:pic>
        <p:nvPicPr>
          <p:cNvPr id="5" name="Picture 4" descr="Screen Shot 2016-11-15 at 3.47.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3505200"/>
            <a:ext cx="9105900" cy="2895600"/>
          </a:xfrm>
          <a:prstGeom prst="rect">
            <a:avLst/>
          </a:prstGeom>
        </p:spPr>
      </p:pic>
    </p:spTree>
    <p:extLst>
      <p:ext uri="{BB962C8B-B14F-4D97-AF65-F5344CB8AC3E}">
        <p14:creationId xmlns:p14="http://schemas.microsoft.com/office/powerpoint/2010/main" val="28873613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95BE3D"/>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990600" y="990600"/>
            <a:ext cx="5638800" cy="1415772"/>
          </a:xfrm>
          <a:prstGeom prst="rect">
            <a:avLst/>
          </a:prstGeom>
          <a:solidFill>
            <a:srgbClr val="35B8EB"/>
          </a:solidFill>
        </p:spPr>
        <p:txBody>
          <a:bodyPr vert="horz" wrap="square" lIns="0" tIns="0" rIns="0" bIns="0" rtlCol="0">
            <a:spAutoFit/>
          </a:bodyPr>
          <a:lstStyle/>
          <a:p>
            <a:pPr marL="922655">
              <a:lnSpc>
                <a:spcPct val="100000"/>
              </a:lnSpc>
            </a:pPr>
            <a:r>
              <a:rPr lang="en-US" sz="6000" b="1" spc="-30" dirty="0" smtClean="0">
                <a:solidFill>
                  <a:srgbClr val="FFFFFF"/>
                </a:solidFill>
                <a:cs typeface="Calibri"/>
              </a:rPr>
              <a:t> </a:t>
            </a:r>
            <a:r>
              <a:rPr lang="en-US" sz="6000" b="1" spc="-30" dirty="0" smtClean="0">
                <a:solidFill>
                  <a:srgbClr val="FFFFFF"/>
                </a:solidFill>
                <a:latin typeface="Arial"/>
                <a:cs typeface="Arial"/>
              </a:rPr>
              <a:t>SIP &amp; SAC </a:t>
            </a:r>
          </a:p>
          <a:p>
            <a:pPr marL="922655">
              <a:lnSpc>
                <a:spcPct val="100000"/>
              </a:lnSpc>
            </a:pPr>
            <a:r>
              <a:rPr lang="en-US" sz="2400" b="1" spc="-30" dirty="0" smtClean="0">
                <a:solidFill>
                  <a:srgbClr val="FFFFFF"/>
                </a:solidFill>
                <a:latin typeface="Arial"/>
                <a:cs typeface="Arial"/>
              </a:rPr>
              <a:t>           BOARD POLICY</a:t>
            </a:r>
          </a:p>
          <a:p>
            <a:pPr marL="922655">
              <a:lnSpc>
                <a:spcPct val="100000"/>
              </a:lnSpc>
            </a:pPr>
            <a:endParaRPr lang="en-US" sz="800" b="1" spc="-30" dirty="0" smtClean="0">
              <a:solidFill>
                <a:srgbClr val="FFFFFF"/>
              </a:solidFill>
              <a:cs typeface="Calibri"/>
            </a:endParaRPr>
          </a:p>
        </p:txBody>
      </p:sp>
      <p:sp>
        <p:nvSpPr>
          <p:cNvPr id="6" name="object 6"/>
          <p:cNvSpPr/>
          <p:nvPr/>
        </p:nvSpPr>
        <p:spPr>
          <a:xfrm>
            <a:off x="7371726" y="1131940"/>
            <a:ext cx="164465" cy="79375"/>
          </a:xfrm>
          <a:custGeom>
            <a:avLst/>
            <a:gdLst/>
            <a:ahLst/>
            <a:cxnLst/>
            <a:rect l="l" t="t" r="r" b="b"/>
            <a:pathLst>
              <a:path w="164465" h="79375">
                <a:moveTo>
                  <a:pt x="25676" y="0"/>
                </a:moveTo>
                <a:lnTo>
                  <a:pt x="0" y="1732"/>
                </a:lnTo>
                <a:lnTo>
                  <a:pt x="8674" y="18867"/>
                </a:lnTo>
                <a:lnTo>
                  <a:pt x="42438" y="55203"/>
                </a:lnTo>
                <a:lnTo>
                  <a:pt x="82137" y="73374"/>
                </a:lnTo>
                <a:lnTo>
                  <a:pt x="120471" y="79088"/>
                </a:lnTo>
                <a:lnTo>
                  <a:pt x="131684" y="79211"/>
                </a:lnTo>
                <a:lnTo>
                  <a:pt x="141663" y="78795"/>
                </a:lnTo>
                <a:lnTo>
                  <a:pt x="150140" y="78051"/>
                </a:lnTo>
                <a:lnTo>
                  <a:pt x="156842" y="77192"/>
                </a:lnTo>
                <a:lnTo>
                  <a:pt x="161500" y="76428"/>
                </a:lnTo>
                <a:lnTo>
                  <a:pt x="163844" y="75971"/>
                </a:lnTo>
                <a:lnTo>
                  <a:pt x="153376" y="59364"/>
                </a:lnTo>
                <a:lnTo>
                  <a:pt x="115680" y="24080"/>
                </a:lnTo>
                <a:lnTo>
                  <a:pt x="74219" y="6255"/>
                </a:lnTo>
                <a:lnTo>
                  <a:pt x="36280" y="308"/>
                </a:lnTo>
                <a:lnTo>
                  <a:pt x="25676" y="0"/>
                </a:lnTo>
                <a:close/>
              </a:path>
            </a:pathLst>
          </a:custGeom>
          <a:solidFill>
            <a:srgbClr val="FFFFFF"/>
          </a:solidFill>
        </p:spPr>
        <p:txBody>
          <a:bodyPr wrap="square" lIns="0" tIns="0" rIns="0" bIns="0" rtlCol="0"/>
          <a:lstStyle/>
          <a:p>
            <a:endParaRPr/>
          </a:p>
        </p:txBody>
      </p:sp>
      <p:sp>
        <p:nvSpPr>
          <p:cNvPr id="7" name="object 7"/>
          <p:cNvSpPr/>
          <p:nvPr/>
        </p:nvSpPr>
        <p:spPr>
          <a:xfrm>
            <a:off x="7242730" y="1523570"/>
            <a:ext cx="102870" cy="16510"/>
          </a:xfrm>
          <a:custGeom>
            <a:avLst/>
            <a:gdLst/>
            <a:ahLst/>
            <a:cxnLst/>
            <a:rect l="l" t="t" r="r" b="b"/>
            <a:pathLst>
              <a:path w="102870" h="16509">
                <a:moveTo>
                  <a:pt x="102731" y="0"/>
                </a:moveTo>
                <a:lnTo>
                  <a:pt x="3582" y="0"/>
                </a:lnTo>
                <a:lnTo>
                  <a:pt x="0" y="3606"/>
                </a:lnTo>
                <a:lnTo>
                  <a:pt x="0" y="12476"/>
                </a:lnTo>
                <a:lnTo>
                  <a:pt x="3582" y="16069"/>
                </a:lnTo>
                <a:lnTo>
                  <a:pt x="92713" y="16069"/>
                </a:lnTo>
                <a:lnTo>
                  <a:pt x="97589" y="6892"/>
                </a:lnTo>
                <a:lnTo>
                  <a:pt x="102731" y="0"/>
                </a:lnTo>
                <a:close/>
              </a:path>
            </a:pathLst>
          </a:custGeom>
          <a:solidFill>
            <a:srgbClr val="FFFFFF"/>
          </a:solidFill>
        </p:spPr>
        <p:txBody>
          <a:bodyPr wrap="square" lIns="0" tIns="0" rIns="0" bIns="0" rtlCol="0"/>
          <a:lstStyle/>
          <a:p>
            <a:endParaRPr/>
          </a:p>
        </p:txBody>
      </p:sp>
      <p:sp>
        <p:nvSpPr>
          <p:cNvPr id="8" name="object 8"/>
          <p:cNvSpPr/>
          <p:nvPr/>
        </p:nvSpPr>
        <p:spPr>
          <a:xfrm>
            <a:off x="7622806" y="1531607"/>
            <a:ext cx="208915" cy="0"/>
          </a:xfrm>
          <a:custGeom>
            <a:avLst/>
            <a:gdLst/>
            <a:ahLst/>
            <a:cxnLst/>
            <a:rect l="l" t="t" r="r" b="b"/>
            <a:pathLst>
              <a:path w="208915">
                <a:moveTo>
                  <a:pt x="0" y="0"/>
                </a:moveTo>
                <a:lnTo>
                  <a:pt x="208313" y="0"/>
                </a:lnTo>
              </a:path>
            </a:pathLst>
          </a:custGeom>
          <a:ln w="17340">
            <a:solidFill>
              <a:srgbClr val="FFFFFF"/>
            </a:solidFill>
          </a:ln>
        </p:spPr>
        <p:txBody>
          <a:bodyPr wrap="square" lIns="0" tIns="0" rIns="0" bIns="0" rtlCol="0"/>
          <a:lstStyle/>
          <a:p>
            <a:endParaRPr/>
          </a:p>
        </p:txBody>
      </p:sp>
      <p:sp>
        <p:nvSpPr>
          <p:cNvPr id="9" name="object 9"/>
          <p:cNvSpPr/>
          <p:nvPr/>
        </p:nvSpPr>
        <p:spPr>
          <a:xfrm>
            <a:off x="7557242" y="1523570"/>
            <a:ext cx="50165" cy="16510"/>
          </a:xfrm>
          <a:custGeom>
            <a:avLst/>
            <a:gdLst/>
            <a:ahLst/>
            <a:cxnLst/>
            <a:rect l="l" t="t" r="r" b="b"/>
            <a:pathLst>
              <a:path w="50165" h="16509">
                <a:moveTo>
                  <a:pt x="31184" y="0"/>
                </a:moveTo>
                <a:lnTo>
                  <a:pt x="572" y="0"/>
                </a:lnTo>
                <a:lnTo>
                  <a:pt x="986" y="6598"/>
                </a:lnTo>
                <a:lnTo>
                  <a:pt x="0" y="16069"/>
                </a:lnTo>
                <a:lnTo>
                  <a:pt x="50100" y="16069"/>
                </a:lnTo>
                <a:lnTo>
                  <a:pt x="40350" y="6024"/>
                </a:lnTo>
                <a:lnTo>
                  <a:pt x="31184" y="0"/>
                </a:lnTo>
                <a:close/>
              </a:path>
            </a:pathLst>
          </a:custGeom>
          <a:solidFill>
            <a:srgbClr val="FFFFFF"/>
          </a:solidFill>
        </p:spPr>
        <p:txBody>
          <a:bodyPr wrap="square" lIns="0" tIns="0" rIns="0" bIns="0" rtlCol="0"/>
          <a:lstStyle/>
          <a:p>
            <a:endParaRPr/>
          </a:p>
        </p:txBody>
      </p:sp>
      <p:sp>
        <p:nvSpPr>
          <p:cNvPr id="10" name="object 10"/>
          <p:cNvSpPr/>
          <p:nvPr/>
        </p:nvSpPr>
        <p:spPr>
          <a:xfrm>
            <a:off x="7481260" y="1523570"/>
            <a:ext cx="29845" cy="16510"/>
          </a:xfrm>
          <a:custGeom>
            <a:avLst/>
            <a:gdLst/>
            <a:ahLst/>
            <a:cxnLst/>
            <a:rect l="l" t="t" r="r" b="b"/>
            <a:pathLst>
              <a:path w="29845" h="16509">
                <a:moveTo>
                  <a:pt x="22912" y="0"/>
                </a:moveTo>
                <a:lnTo>
                  <a:pt x="13308" y="0"/>
                </a:lnTo>
                <a:lnTo>
                  <a:pt x="5741" y="7908"/>
                </a:lnTo>
                <a:lnTo>
                  <a:pt x="0" y="16069"/>
                </a:lnTo>
                <a:lnTo>
                  <a:pt x="29626" y="16069"/>
                </a:lnTo>
                <a:lnTo>
                  <a:pt x="26348" y="4434"/>
                </a:lnTo>
                <a:lnTo>
                  <a:pt x="22912" y="0"/>
                </a:lnTo>
                <a:close/>
              </a:path>
            </a:pathLst>
          </a:custGeom>
          <a:solidFill>
            <a:srgbClr val="FFFFFF"/>
          </a:solidFill>
        </p:spPr>
        <p:txBody>
          <a:bodyPr wrap="square" lIns="0" tIns="0" rIns="0" bIns="0" rtlCol="0"/>
          <a:lstStyle/>
          <a:p>
            <a:endParaRPr/>
          </a:p>
        </p:txBody>
      </p:sp>
      <p:sp>
        <p:nvSpPr>
          <p:cNvPr id="11" name="object 11"/>
          <p:cNvSpPr/>
          <p:nvPr/>
        </p:nvSpPr>
        <p:spPr>
          <a:xfrm>
            <a:off x="7245003" y="1490280"/>
            <a:ext cx="129539" cy="16510"/>
          </a:xfrm>
          <a:custGeom>
            <a:avLst/>
            <a:gdLst/>
            <a:ahLst/>
            <a:cxnLst/>
            <a:rect l="l" t="t" r="r" b="b"/>
            <a:pathLst>
              <a:path w="129540" h="16509">
                <a:moveTo>
                  <a:pt x="129519" y="0"/>
                </a:moveTo>
                <a:lnTo>
                  <a:pt x="3596" y="0"/>
                </a:lnTo>
                <a:lnTo>
                  <a:pt x="0" y="3606"/>
                </a:lnTo>
                <a:lnTo>
                  <a:pt x="0" y="12476"/>
                </a:lnTo>
                <a:lnTo>
                  <a:pt x="3596" y="16069"/>
                </a:lnTo>
                <a:lnTo>
                  <a:pt x="113774" y="16069"/>
                </a:lnTo>
                <a:lnTo>
                  <a:pt x="121061" y="6892"/>
                </a:lnTo>
                <a:lnTo>
                  <a:pt x="129519" y="0"/>
                </a:lnTo>
                <a:close/>
              </a:path>
            </a:pathLst>
          </a:custGeom>
          <a:solidFill>
            <a:srgbClr val="FFFFFF"/>
          </a:solidFill>
        </p:spPr>
        <p:txBody>
          <a:bodyPr wrap="square" lIns="0" tIns="0" rIns="0" bIns="0" rtlCol="0"/>
          <a:lstStyle/>
          <a:p>
            <a:endParaRPr/>
          </a:p>
        </p:txBody>
      </p:sp>
      <p:sp>
        <p:nvSpPr>
          <p:cNvPr id="12" name="object 12"/>
          <p:cNvSpPr/>
          <p:nvPr/>
        </p:nvSpPr>
        <p:spPr>
          <a:xfrm>
            <a:off x="7602897" y="1498314"/>
            <a:ext cx="226060" cy="0"/>
          </a:xfrm>
          <a:custGeom>
            <a:avLst/>
            <a:gdLst/>
            <a:ahLst/>
            <a:cxnLst/>
            <a:rect l="l" t="t" r="r" b="b"/>
            <a:pathLst>
              <a:path w="226059">
                <a:moveTo>
                  <a:pt x="0" y="0"/>
                </a:moveTo>
                <a:lnTo>
                  <a:pt x="225936" y="0"/>
                </a:lnTo>
              </a:path>
            </a:pathLst>
          </a:custGeom>
          <a:ln w="17339">
            <a:solidFill>
              <a:srgbClr val="FFFFFF"/>
            </a:solidFill>
          </a:ln>
        </p:spPr>
        <p:txBody>
          <a:bodyPr wrap="square" lIns="0" tIns="0" rIns="0" bIns="0" rtlCol="0"/>
          <a:lstStyle/>
          <a:p>
            <a:endParaRPr/>
          </a:p>
        </p:txBody>
      </p:sp>
      <p:sp>
        <p:nvSpPr>
          <p:cNvPr id="13" name="object 13"/>
          <p:cNvSpPr/>
          <p:nvPr/>
        </p:nvSpPr>
        <p:spPr>
          <a:xfrm>
            <a:off x="7251329" y="1456989"/>
            <a:ext cx="76200" cy="16510"/>
          </a:xfrm>
          <a:custGeom>
            <a:avLst/>
            <a:gdLst/>
            <a:ahLst/>
            <a:cxnLst/>
            <a:rect l="l" t="t" r="r" b="b"/>
            <a:pathLst>
              <a:path w="76200" h="16509">
                <a:moveTo>
                  <a:pt x="76102" y="0"/>
                </a:moveTo>
                <a:lnTo>
                  <a:pt x="3568" y="0"/>
                </a:lnTo>
                <a:lnTo>
                  <a:pt x="0" y="3606"/>
                </a:lnTo>
                <a:lnTo>
                  <a:pt x="0" y="12476"/>
                </a:lnTo>
                <a:lnTo>
                  <a:pt x="3568" y="16069"/>
                </a:lnTo>
                <a:lnTo>
                  <a:pt x="72238" y="16069"/>
                </a:lnTo>
                <a:lnTo>
                  <a:pt x="73251" y="7747"/>
                </a:lnTo>
                <a:lnTo>
                  <a:pt x="76102" y="0"/>
                </a:lnTo>
                <a:close/>
              </a:path>
            </a:pathLst>
          </a:custGeom>
          <a:solidFill>
            <a:srgbClr val="FFFFFF"/>
          </a:solidFill>
        </p:spPr>
        <p:txBody>
          <a:bodyPr wrap="square" lIns="0" tIns="0" rIns="0" bIns="0" rtlCol="0"/>
          <a:lstStyle/>
          <a:p>
            <a:endParaRPr/>
          </a:p>
        </p:txBody>
      </p:sp>
      <p:sp>
        <p:nvSpPr>
          <p:cNvPr id="14" name="object 14"/>
          <p:cNvSpPr/>
          <p:nvPr/>
        </p:nvSpPr>
        <p:spPr>
          <a:xfrm>
            <a:off x="7332440" y="1456991"/>
            <a:ext cx="102235" cy="16510"/>
          </a:xfrm>
          <a:custGeom>
            <a:avLst/>
            <a:gdLst/>
            <a:ahLst/>
            <a:cxnLst/>
            <a:rect l="l" t="t" r="r" b="b"/>
            <a:pathLst>
              <a:path w="102234" h="16509">
                <a:moveTo>
                  <a:pt x="86586" y="0"/>
                </a:moveTo>
                <a:lnTo>
                  <a:pt x="21459" y="0"/>
                </a:lnTo>
                <a:lnTo>
                  <a:pt x="15430" y="3232"/>
                </a:lnTo>
                <a:lnTo>
                  <a:pt x="1711" y="14275"/>
                </a:lnTo>
                <a:lnTo>
                  <a:pt x="0" y="16069"/>
                </a:lnTo>
                <a:lnTo>
                  <a:pt x="65965" y="16069"/>
                </a:lnTo>
                <a:lnTo>
                  <a:pt x="70343" y="13614"/>
                </a:lnTo>
                <a:lnTo>
                  <a:pt x="82665" y="8422"/>
                </a:lnTo>
                <a:lnTo>
                  <a:pt x="101715" y="3747"/>
                </a:lnTo>
                <a:lnTo>
                  <a:pt x="86586" y="0"/>
                </a:lnTo>
                <a:close/>
              </a:path>
            </a:pathLst>
          </a:custGeom>
          <a:solidFill>
            <a:srgbClr val="FFFFFF"/>
          </a:solidFill>
        </p:spPr>
        <p:txBody>
          <a:bodyPr wrap="square" lIns="0" tIns="0" rIns="0" bIns="0" rtlCol="0"/>
          <a:lstStyle/>
          <a:p>
            <a:endParaRPr/>
          </a:p>
        </p:txBody>
      </p:sp>
      <p:sp>
        <p:nvSpPr>
          <p:cNvPr id="15" name="object 15"/>
          <p:cNvSpPr/>
          <p:nvPr/>
        </p:nvSpPr>
        <p:spPr>
          <a:xfrm>
            <a:off x="7715918" y="1456991"/>
            <a:ext cx="106680" cy="16510"/>
          </a:xfrm>
          <a:custGeom>
            <a:avLst/>
            <a:gdLst/>
            <a:ahLst/>
            <a:cxnLst/>
            <a:rect l="l" t="t" r="r" b="b"/>
            <a:pathLst>
              <a:path w="106679" h="16509">
                <a:moveTo>
                  <a:pt x="103024" y="0"/>
                </a:moveTo>
                <a:lnTo>
                  <a:pt x="5875" y="0"/>
                </a:lnTo>
                <a:lnTo>
                  <a:pt x="4315" y="8736"/>
                </a:lnTo>
                <a:lnTo>
                  <a:pt x="0" y="16069"/>
                </a:lnTo>
                <a:lnTo>
                  <a:pt x="103024" y="16069"/>
                </a:lnTo>
                <a:lnTo>
                  <a:pt x="106621" y="12462"/>
                </a:lnTo>
                <a:lnTo>
                  <a:pt x="106621" y="3592"/>
                </a:lnTo>
                <a:lnTo>
                  <a:pt x="103024" y="0"/>
                </a:lnTo>
                <a:close/>
              </a:path>
            </a:pathLst>
          </a:custGeom>
          <a:solidFill>
            <a:srgbClr val="FFFFFF"/>
          </a:solidFill>
        </p:spPr>
        <p:txBody>
          <a:bodyPr wrap="square" lIns="0" tIns="0" rIns="0" bIns="0" rtlCol="0"/>
          <a:lstStyle/>
          <a:p>
            <a:endParaRPr/>
          </a:p>
        </p:txBody>
      </p:sp>
      <p:sp>
        <p:nvSpPr>
          <p:cNvPr id="16" name="object 16"/>
          <p:cNvSpPr/>
          <p:nvPr/>
        </p:nvSpPr>
        <p:spPr>
          <a:xfrm>
            <a:off x="7555539" y="1456989"/>
            <a:ext cx="58419" cy="16510"/>
          </a:xfrm>
          <a:custGeom>
            <a:avLst/>
            <a:gdLst/>
            <a:ahLst/>
            <a:cxnLst/>
            <a:rect l="l" t="t" r="r" b="b"/>
            <a:pathLst>
              <a:path w="58420" h="16509">
                <a:moveTo>
                  <a:pt x="52218" y="0"/>
                </a:moveTo>
                <a:lnTo>
                  <a:pt x="0" y="0"/>
                </a:lnTo>
                <a:lnTo>
                  <a:pt x="2604" y="847"/>
                </a:lnTo>
                <a:lnTo>
                  <a:pt x="13565" y="5645"/>
                </a:lnTo>
                <a:lnTo>
                  <a:pt x="30512" y="16097"/>
                </a:lnTo>
                <a:lnTo>
                  <a:pt x="58105" y="16069"/>
                </a:lnTo>
                <a:lnTo>
                  <a:pt x="54202" y="9324"/>
                </a:lnTo>
                <a:lnTo>
                  <a:pt x="52218" y="0"/>
                </a:lnTo>
                <a:close/>
              </a:path>
            </a:pathLst>
          </a:custGeom>
          <a:solidFill>
            <a:srgbClr val="FFFFFF"/>
          </a:solidFill>
        </p:spPr>
        <p:txBody>
          <a:bodyPr wrap="square" lIns="0" tIns="0" rIns="0" bIns="0" rtlCol="0"/>
          <a:lstStyle/>
          <a:p>
            <a:endParaRPr/>
          </a:p>
        </p:txBody>
      </p:sp>
      <p:sp>
        <p:nvSpPr>
          <p:cNvPr id="17" name="object 17"/>
          <p:cNvSpPr/>
          <p:nvPr/>
        </p:nvSpPr>
        <p:spPr>
          <a:xfrm>
            <a:off x="7457778" y="1423699"/>
            <a:ext cx="8890" cy="7620"/>
          </a:xfrm>
          <a:custGeom>
            <a:avLst/>
            <a:gdLst/>
            <a:ahLst/>
            <a:cxnLst/>
            <a:rect l="l" t="t" r="r" b="b"/>
            <a:pathLst>
              <a:path w="8890" h="7619">
                <a:moveTo>
                  <a:pt x="8606" y="0"/>
                </a:moveTo>
                <a:lnTo>
                  <a:pt x="0" y="0"/>
                </a:lnTo>
                <a:lnTo>
                  <a:pt x="5928" y="7373"/>
                </a:lnTo>
                <a:lnTo>
                  <a:pt x="8606" y="0"/>
                </a:lnTo>
                <a:close/>
              </a:path>
            </a:pathLst>
          </a:custGeom>
          <a:solidFill>
            <a:srgbClr val="FFFFFF"/>
          </a:solidFill>
        </p:spPr>
        <p:txBody>
          <a:bodyPr wrap="square" lIns="0" tIns="0" rIns="0" bIns="0" rtlCol="0"/>
          <a:lstStyle/>
          <a:p>
            <a:endParaRPr/>
          </a:p>
        </p:txBody>
      </p:sp>
      <p:sp>
        <p:nvSpPr>
          <p:cNvPr id="18" name="object 18"/>
          <p:cNvSpPr/>
          <p:nvPr/>
        </p:nvSpPr>
        <p:spPr>
          <a:xfrm>
            <a:off x="7261893" y="1423699"/>
            <a:ext cx="85725" cy="16510"/>
          </a:xfrm>
          <a:custGeom>
            <a:avLst/>
            <a:gdLst/>
            <a:ahLst/>
            <a:cxnLst/>
            <a:rect l="l" t="t" r="r" b="b"/>
            <a:pathLst>
              <a:path w="85725" h="16509">
                <a:moveTo>
                  <a:pt x="85440" y="0"/>
                </a:moveTo>
                <a:lnTo>
                  <a:pt x="3596" y="0"/>
                </a:lnTo>
                <a:lnTo>
                  <a:pt x="0" y="3606"/>
                </a:lnTo>
                <a:lnTo>
                  <a:pt x="0" y="12476"/>
                </a:lnTo>
                <a:lnTo>
                  <a:pt x="3596" y="16069"/>
                </a:lnTo>
                <a:lnTo>
                  <a:pt x="73691" y="16069"/>
                </a:lnTo>
                <a:lnTo>
                  <a:pt x="78141" y="8455"/>
                </a:lnTo>
                <a:lnTo>
                  <a:pt x="85440" y="0"/>
                </a:lnTo>
                <a:close/>
              </a:path>
            </a:pathLst>
          </a:custGeom>
          <a:solidFill>
            <a:srgbClr val="FFFFFF"/>
          </a:solidFill>
        </p:spPr>
        <p:txBody>
          <a:bodyPr wrap="square" lIns="0" tIns="0" rIns="0" bIns="0" rtlCol="0"/>
          <a:lstStyle/>
          <a:p>
            <a:endParaRPr/>
          </a:p>
        </p:txBody>
      </p:sp>
      <p:sp>
        <p:nvSpPr>
          <p:cNvPr id="19" name="object 19"/>
          <p:cNvSpPr/>
          <p:nvPr/>
        </p:nvSpPr>
        <p:spPr>
          <a:xfrm>
            <a:off x="7719796" y="1423701"/>
            <a:ext cx="92710" cy="16510"/>
          </a:xfrm>
          <a:custGeom>
            <a:avLst/>
            <a:gdLst/>
            <a:ahLst/>
            <a:cxnLst/>
            <a:rect l="l" t="t" r="r" b="b"/>
            <a:pathLst>
              <a:path w="92709" h="16509">
                <a:moveTo>
                  <a:pt x="88558" y="0"/>
                </a:moveTo>
                <a:lnTo>
                  <a:pt x="0" y="0"/>
                </a:lnTo>
                <a:lnTo>
                  <a:pt x="2703" y="6024"/>
                </a:lnTo>
                <a:lnTo>
                  <a:pt x="3303" y="16069"/>
                </a:lnTo>
                <a:lnTo>
                  <a:pt x="88558" y="16069"/>
                </a:lnTo>
                <a:lnTo>
                  <a:pt x="92155" y="12462"/>
                </a:lnTo>
                <a:lnTo>
                  <a:pt x="92155" y="3592"/>
                </a:lnTo>
                <a:lnTo>
                  <a:pt x="88558" y="0"/>
                </a:lnTo>
                <a:close/>
              </a:path>
            </a:pathLst>
          </a:custGeom>
          <a:solidFill>
            <a:srgbClr val="FFFFFF"/>
          </a:solidFill>
        </p:spPr>
        <p:txBody>
          <a:bodyPr wrap="square" lIns="0" tIns="0" rIns="0" bIns="0" rtlCol="0"/>
          <a:lstStyle/>
          <a:p>
            <a:endParaRPr/>
          </a:p>
        </p:txBody>
      </p:sp>
      <p:sp>
        <p:nvSpPr>
          <p:cNvPr id="20" name="object 20"/>
          <p:cNvSpPr/>
          <p:nvPr/>
        </p:nvSpPr>
        <p:spPr>
          <a:xfrm>
            <a:off x="7525060" y="1423699"/>
            <a:ext cx="85090" cy="16510"/>
          </a:xfrm>
          <a:custGeom>
            <a:avLst/>
            <a:gdLst/>
            <a:ahLst/>
            <a:cxnLst/>
            <a:rect l="l" t="t" r="r" b="b"/>
            <a:pathLst>
              <a:path w="85090" h="16509">
                <a:moveTo>
                  <a:pt x="84682" y="0"/>
                </a:moveTo>
                <a:lnTo>
                  <a:pt x="0" y="0"/>
                </a:lnTo>
                <a:lnTo>
                  <a:pt x="3437" y="16069"/>
                </a:lnTo>
                <a:lnTo>
                  <a:pt x="81404" y="16069"/>
                </a:lnTo>
                <a:lnTo>
                  <a:pt x="81685" y="7332"/>
                </a:lnTo>
                <a:lnTo>
                  <a:pt x="84682" y="0"/>
                </a:lnTo>
                <a:close/>
              </a:path>
            </a:pathLst>
          </a:custGeom>
          <a:solidFill>
            <a:srgbClr val="FFFFFF"/>
          </a:solidFill>
        </p:spPr>
        <p:txBody>
          <a:bodyPr wrap="square" lIns="0" tIns="0" rIns="0" bIns="0" rtlCol="0"/>
          <a:lstStyle/>
          <a:p>
            <a:endParaRPr/>
          </a:p>
        </p:txBody>
      </p:sp>
      <p:sp>
        <p:nvSpPr>
          <p:cNvPr id="21" name="object 21"/>
          <p:cNvSpPr/>
          <p:nvPr/>
        </p:nvSpPr>
        <p:spPr>
          <a:xfrm>
            <a:off x="7277347" y="1398447"/>
            <a:ext cx="193675" cy="0"/>
          </a:xfrm>
          <a:custGeom>
            <a:avLst/>
            <a:gdLst/>
            <a:ahLst/>
            <a:cxnLst/>
            <a:rect l="l" t="t" r="r" b="b"/>
            <a:pathLst>
              <a:path w="193675">
                <a:moveTo>
                  <a:pt x="0" y="0"/>
                </a:moveTo>
                <a:lnTo>
                  <a:pt x="193621" y="0"/>
                </a:lnTo>
              </a:path>
            </a:pathLst>
          </a:custGeom>
          <a:ln w="17339">
            <a:solidFill>
              <a:srgbClr val="FFFFFF"/>
            </a:solidFill>
          </a:ln>
        </p:spPr>
        <p:txBody>
          <a:bodyPr wrap="square" lIns="0" tIns="0" rIns="0" bIns="0" rtlCol="0"/>
          <a:lstStyle/>
          <a:p>
            <a:endParaRPr/>
          </a:p>
        </p:txBody>
      </p:sp>
      <p:sp>
        <p:nvSpPr>
          <p:cNvPr id="22" name="object 22"/>
          <p:cNvSpPr/>
          <p:nvPr/>
        </p:nvSpPr>
        <p:spPr>
          <a:xfrm>
            <a:off x="7691046" y="1390411"/>
            <a:ext cx="105410" cy="16510"/>
          </a:xfrm>
          <a:custGeom>
            <a:avLst/>
            <a:gdLst/>
            <a:ahLst/>
            <a:cxnLst/>
            <a:rect l="l" t="t" r="r" b="b"/>
            <a:pathLst>
              <a:path w="105409" h="16509">
                <a:moveTo>
                  <a:pt x="101572" y="0"/>
                </a:moveTo>
                <a:lnTo>
                  <a:pt x="0" y="0"/>
                </a:lnTo>
                <a:lnTo>
                  <a:pt x="10455" y="4301"/>
                </a:lnTo>
                <a:lnTo>
                  <a:pt x="19434" y="16069"/>
                </a:lnTo>
                <a:lnTo>
                  <a:pt x="101572" y="16069"/>
                </a:lnTo>
                <a:lnTo>
                  <a:pt x="105168" y="12462"/>
                </a:lnTo>
                <a:lnTo>
                  <a:pt x="105168" y="3592"/>
                </a:lnTo>
                <a:lnTo>
                  <a:pt x="101572" y="0"/>
                </a:lnTo>
                <a:close/>
              </a:path>
            </a:pathLst>
          </a:custGeom>
          <a:solidFill>
            <a:srgbClr val="FFFFFF"/>
          </a:solidFill>
        </p:spPr>
        <p:txBody>
          <a:bodyPr wrap="square" lIns="0" tIns="0" rIns="0" bIns="0" rtlCol="0"/>
          <a:lstStyle/>
          <a:p>
            <a:endParaRPr/>
          </a:p>
        </p:txBody>
      </p:sp>
      <p:sp>
        <p:nvSpPr>
          <p:cNvPr id="23" name="object 23"/>
          <p:cNvSpPr/>
          <p:nvPr/>
        </p:nvSpPr>
        <p:spPr>
          <a:xfrm>
            <a:off x="7510183" y="1390408"/>
            <a:ext cx="128905" cy="16510"/>
          </a:xfrm>
          <a:custGeom>
            <a:avLst/>
            <a:gdLst/>
            <a:ahLst/>
            <a:cxnLst/>
            <a:rect l="l" t="t" r="r" b="b"/>
            <a:pathLst>
              <a:path w="128904" h="16509">
                <a:moveTo>
                  <a:pt x="128334" y="0"/>
                </a:moveTo>
                <a:lnTo>
                  <a:pt x="0" y="0"/>
                </a:lnTo>
                <a:lnTo>
                  <a:pt x="4702" y="7599"/>
                </a:lnTo>
                <a:lnTo>
                  <a:pt x="8272" y="16069"/>
                </a:lnTo>
                <a:lnTo>
                  <a:pt x="108873" y="16069"/>
                </a:lnTo>
                <a:lnTo>
                  <a:pt x="117331" y="4594"/>
                </a:lnTo>
                <a:lnTo>
                  <a:pt x="128334" y="0"/>
                </a:lnTo>
                <a:close/>
              </a:path>
            </a:pathLst>
          </a:custGeom>
          <a:solidFill>
            <a:srgbClr val="FFFFFF"/>
          </a:solidFill>
        </p:spPr>
        <p:txBody>
          <a:bodyPr wrap="square" lIns="0" tIns="0" rIns="0" bIns="0" rtlCol="0"/>
          <a:lstStyle/>
          <a:p>
            <a:endParaRPr/>
          </a:p>
        </p:txBody>
      </p:sp>
      <p:sp>
        <p:nvSpPr>
          <p:cNvPr id="24" name="object 24"/>
          <p:cNvSpPr/>
          <p:nvPr/>
        </p:nvSpPr>
        <p:spPr>
          <a:xfrm>
            <a:off x="7298235" y="1365154"/>
            <a:ext cx="477520" cy="0"/>
          </a:xfrm>
          <a:custGeom>
            <a:avLst/>
            <a:gdLst/>
            <a:ahLst/>
            <a:cxnLst/>
            <a:rect l="l" t="t" r="r" b="b"/>
            <a:pathLst>
              <a:path w="477520">
                <a:moveTo>
                  <a:pt x="0" y="0"/>
                </a:moveTo>
                <a:lnTo>
                  <a:pt x="477371" y="0"/>
                </a:lnTo>
              </a:path>
            </a:pathLst>
          </a:custGeom>
          <a:ln w="17340">
            <a:solidFill>
              <a:srgbClr val="FFFFFF"/>
            </a:solidFill>
          </a:ln>
        </p:spPr>
        <p:txBody>
          <a:bodyPr wrap="square" lIns="0" tIns="0" rIns="0" bIns="0" rtlCol="0"/>
          <a:lstStyle/>
          <a:p>
            <a:endParaRPr/>
          </a:p>
        </p:txBody>
      </p:sp>
      <p:sp>
        <p:nvSpPr>
          <p:cNvPr id="25" name="object 25"/>
          <p:cNvSpPr/>
          <p:nvPr/>
        </p:nvSpPr>
        <p:spPr>
          <a:xfrm>
            <a:off x="7327145" y="1331868"/>
            <a:ext cx="419734" cy="0"/>
          </a:xfrm>
          <a:custGeom>
            <a:avLst/>
            <a:gdLst/>
            <a:ahLst/>
            <a:cxnLst/>
            <a:rect l="l" t="t" r="r" b="b"/>
            <a:pathLst>
              <a:path w="419734">
                <a:moveTo>
                  <a:pt x="0" y="0"/>
                </a:moveTo>
                <a:lnTo>
                  <a:pt x="419557" y="0"/>
                </a:lnTo>
              </a:path>
            </a:pathLst>
          </a:custGeom>
          <a:ln w="17339">
            <a:solidFill>
              <a:srgbClr val="FFFFFF"/>
            </a:solidFill>
          </a:ln>
        </p:spPr>
        <p:txBody>
          <a:bodyPr wrap="square" lIns="0" tIns="0" rIns="0" bIns="0" rtlCol="0"/>
          <a:lstStyle/>
          <a:p>
            <a:endParaRPr/>
          </a:p>
        </p:txBody>
      </p:sp>
      <p:sp>
        <p:nvSpPr>
          <p:cNvPr id="26" name="object 26"/>
          <p:cNvSpPr/>
          <p:nvPr/>
        </p:nvSpPr>
        <p:spPr>
          <a:xfrm>
            <a:off x="7366644" y="1298573"/>
            <a:ext cx="340360" cy="0"/>
          </a:xfrm>
          <a:custGeom>
            <a:avLst/>
            <a:gdLst/>
            <a:ahLst/>
            <a:cxnLst/>
            <a:rect l="l" t="t" r="r" b="b"/>
            <a:pathLst>
              <a:path w="340359">
                <a:moveTo>
                  <a:pt x="0" y="0"/>
                </a:moveTo>
                <a:lnTo>
                  <a:pt x="339991" y="0"/>
                </a:lnTo>
              </a:path>
            </a:pathLst>
          </a:custGeom>
          <a:ln w="17340">
            <a:solidFill>
              <a:srgbClr val="FFFFFF"/>
            </a:solidFill>
          </a:ln>
        </p:spPr>
        <p:txBody>
          <a:bodyPr wrap="square" lIns="0" tIns="0" rIns="0" bIns="0" rtlCol="0"/>
          <a:lstStyle/>
          <a:p>
            <a:endParaRPr/>
          </a:p>
        </p:txBody>
      </p:sp>
      <p:sp>
        <p:nvSpPr>
          <p:cNvPr id="27" name="object 27"/>
          <p:cNvSpPr/>
          <p:nvPr/>
        </p:nvSpPr>
        <p:spPr>
          <a:xfrm>
            <a:off x="7556389"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28" name="object 28"/>
          <p:cNvSpPr/>
          <p:nvPr/>
        </p:nvSpPr>
        <p:spPr>
          <a:xfrm>
            <a:off x="7528430" y="1129800"/>
            <a:ext cx="105410" cy="136525"/>
          </a:xfrm>
          <a:custGeom>
            <a:avLst/>
            <a:gdLst/>
            <a:ahLst/>
            <a:cxnLst/>
            <a:rect l="l" t="t" r="r" b="b"/>
            <a:pathLst>
              <a:path w="105409" h="136525">
                <a:moveTo>
                  <a:pt x="101657" y="0"/>
                </a:moveTo>
                <a:lnTo>
                  <a:pt x="55412" y="16991"/>
                </a:lnTo>
                <a:lnTo>
                  <a:pt x="25874" y="44977"/>
                </a:lnTo>
                <a:lnTo>
                  <a:pt x="6247" y="81586"/>
                </a:lnTo>
                <a:lnTo>
                  <a:pt x="0" y="119216"/>
                </a:lnTo>
                <a:lnTo>
                  <a:pt x="282" y="125871"/>
                </a:lnTo>
                <a:lnTo>
                  <a:pt x="512" y="128023"/>
                </a:lnTo>
                <a:lnTo>
                  <a:pt x="512" y="132457"/>
                </a:lnTo>
                <a:lnTo>
                  <a:pt x="4080" y="136037"/>
                </a:lnTo>
                <a:lnTo>
                  <a:pt x="12940" y="136051"/>
                </a:lnTo>
                <a:lnTo>
                  <a:pt x="16537" y="132457"/>
                </a:lnTo>
                <a:lnTo>
                  <a:pt x="16456" y="125707"/>
                </a:lnTo>
                <a:lnTo>
                  <a:pt x="16645" y="119747"/>
                </a:lnTo>
                <a:lnTo>
                  <a:pt x="25634" y="82362"/>
                </a:lnTo>
                <a:lnTo>
                  <a:pt x="45362" y="46399"/>
                </a:lnTo>
                <a:lnTo>
                  <a:pt x="85272" y="19694"/>
                </a:lnTo>
                <a:lnTo>
                  <a:pt x="97208" y="16069"/>
                </a:lnTo>
                <a:lnTo>
                  <a:pt x="101644" y="16069"/>
                </a:lnTo>
                <a:lnTo>
                  <a:pt x="105227" y="12490"/>
                </a:lnTo>
                <a:lnTo>
                  <a:pt x="105227" y="3606"/>
                </a:lnTo>
                <a:lnTo>
                  <a:pt x="101657" y="0"/>
                </a:lnTo>
                <a:close/>
              </a:path>
              <a:path w="105409" h="136525">
                <a:moveTo>
                  <a:pt x="101644" y="16069"/>
                </a:moveTo>
                <a:lnTo>
                  <a:pt x="97208" y="16069"/>
                </a:lnTo>
                <a:lnTo>
                  <a:pt x="101630" y="16083"/>
                </a:lnTo>
                <a:close/>
              </a:path>
            </a:pathLst>
          </a:custGeom>
          <a:solidFill>
            <a:srgbClr val="FFFFFF"/>
          </a:solidFill>
        </p:spPr>
        <p:txBody>
          <a:bodyPr wrap="square" lIns="0" tIns="0" rIns="0" bIns="0" rtlCol="0"/>
          <a:lstStyle/>
          <a:p>
            <a:endParaRPr/>
          </a:p>
        </p:txBody>
      </p:sp>
      <p:sp>
        <p:nvSpPr>
          <p:cNvPr id="29" name="object 29"/>
          <p:cNvSpPr/>
          <p:nvPr/>
        </p:nvSpPr>
        <p:spPr>
          <a:xfrm>
            <a:off x="7243569" y="1556553"/>
            <a:ext cx="175895" cy="205104"/>
          </a:xfrm>
          <a:custGeom>
            <a:avLst/>
            <a:gdLst/>
            <a:ahLst/>
            <a:cxnLst/>
            <a:rect l="l" t="t" r="r" b="b"/>
            <a:pathLst>
              <a:path w="175895" h="205105">
                <a:moveTo>
                  <a:pt x="0" y="20"/>
                </a:moveTo>
                <a:lnTo>
                  <a:pt x="5664" y="40143"/>
                </a:lnTo>
                <a:lnTo>
                  <a:pt x="16512" y="78342"/>
                </a:lnTo>
                <a:lnTo>
                  <a:pt x="32167" y="114242"/>
                </a:lnTo>
                <a:lnTo>
                  <a:pt x="52253" y="147467"/>
                </a:lnTo>
                <a:lnTo>
                  <a:pt x="76394" y="177639"/>
                </a:lnTo>
                <a:lnTo>
                  <a:pt x="104213" y="204383"/>
                </a:lnTo>
                <a:lnTo>
                  <a:pt x="105534" y="204568"/>
                </a:lnTo>
                <a:lnTo>
                  <a:pt x="106628" y="202829"/>
                </a:lnTo>
                <a:lnTo>
                  <a:pt x="107587" y="199286"/>
                </a:lnTo>
                <a:lnTo>
                  <a:pt x="108502" y="194056"/>
                </a:lnTo>
                <a:lnTo>
                  <a:pt x="109507" y="186953"/>
                </a:lnTo>
                <a:lnTo>
                  <a:pt x="110571" y="179020"/>
                </a:lnTo>
                <a:lnTo>
                  <a:pt x="111909" y="169452"/>
                </a:lnTo>
                <a:lnTo>
                  <a:pt x="121434" y="120301"/>
                </a:lnTo>
                <a:lnTo>
                  <a:pt x="135539" y="75362"/>
                </a:lnTo>
                <a:lnTo>
                  <a:pt x="135907" y="74465"/>
                </a:lnTo>
                <a:lnTo>
                  <a:pt x="67036" y="74465"/>
                </a:lnTo>
                <a:lnTo>
                  <a:pt x="72783" y="26291"/>
                </a:lnTo>
                <a:lnTo>
                  <a:pt x="83080" y="157"/>
                </a:lnTo>
                <a:lnTo>
                  <a:pt x="0" y="20"/>
                </a:lnTo>
                <a:close/>
              </a:path>
              <a:path w="175895" h="205105">
                <a:moveTo>
                  <a:pt x="147954" y="0"/>
                </a:moveTo>
                <a:lnTo>
                  <a:pt x="106097" y="30704"/>
                </a:lnTo>
                <a:lnTo>
                  <a:pt x="76428" y="62466"/>
                </a:lnTo>
                <a:lnTo>
                  <a:pt x="67036" y="74465"/>
                </a:lnTo>
                <a:lnTo>
                  <a:pt x="135907" y="74465"/>
                </a:lnTo>
                <a:lnTo>
                  <a:pt x="142058" y="59481"/>
                </a:lnTo>
                <a:lnTo>
                  <a:pt x="149640" y="43349"/>
                </a:lnTo>
                <a:lnTo>
                  <a:pt x="158450" y="26963"/>
                </a:lnTo>
                <a:lnTo>
                  <a:pt x="168357" y="10809"/>
                </a:lnTo>
                <a:lnTo>
                  <a:pt x="175743" y="20"/>
                </a:lnTo>
                <a:lnTo>
                  <a:pt x="147954" y="0"/>
                </a:lnTo>
                <a:close/>
              </a:path>
            </a:pathLst>
          </a:custGeom>
          <a:solidFill>
            <a:srgbClr val="FFFFFF"/>
          </a:solidFill>
        </p:spPr>
        <p:txBody>
          <a:bodyPr wrap="square" lIns="0" tIns="0" rIns="0" bIns="0" rtlCol="0"/>
          <a:lstStyle/>
          <a:p>
            <a:endParaRPr/>
          </a:p>
        </p:txBody>
      </p:sp>
      <p:sp>
        <p:nvSpPr>
          <p:cNvPr id="30" name="object 30"/>
          <p:cNvSpPr/>
          <p:nvPr/>
        </p:nvSpPr>
        <p:spPr>
          <a:xfrm>
            <a:off x="7391400" y="1524000"/>
            <a:ext cx="412115" cy="268605"/>
          </a:xfrm>
          <a:custGeom>
            <a:avLst/>
            <a:gdLst/>
            <a:ahLst/>
            <a:cxnLst/>
            <a:rect l="l" t="t" r="r" b="b"/>
            <a:pathLst>
              <a:path w="412115" h="268605">
                <a:moveTo>
                  <a:pt x="55835" y="30"/>
                </a:moveTo>
                <a:lnTo>
                  <a:pt x="37005" y="38870"/>
                </a:lnTo>
                <a:lnTo>
                  <a:pt x="22850" y="76301"/>
                </a:lnTo>
                <a:lnTo>
                  <a:pt x="8932" y="128765"/>
                </a:lnTo>
                <a:lnTo>
                  <a:pt x="2093" y="173821"/>
                </a:lnTo>
                <a:lnTo>
                  <a:pt x="0" y="210369"/>
                </a:lnTo>
                <a:lnTo>
                  <a:pt x="100" y="224099"/>
                </a:lnTo>
                <a:lnTo>
                  <a:pt x="25386" y="258329"/>
                </a:lnTo>
                <a:lnTo>
                  <a:pt x="67869" y="268481"/>
                </a:lnTo>
                <a:lnTo>
                  <a:pt x="73077" y="268481"/>
                </a:lnTo>
                <a:lnTo>
                  <a:pt x="109488" y="250362"/>
                </a:lnTo>
                <a:lnTo>
                  <a:pt x="118901" y="222623"/>
                </a:lnTo>
                <a:lnTo>
                  <a:pt x="283453" y="222623"/>
                </a:lnTo>
                <a:lnTo>
                  <a:pt x="325164" y="188350"/>
                </a:lnTo>
                <a:lnTo>
                  <a:pt x="361443" y="144793"/>
                </a:lnTo>
                <a:lnTo>
                  <a:pt x="372866" y="126526"/>
                </a:lnTo>
                <a:lnTo>
                  <a:pt x="78552" y="126526"/>
                </a:lnTo>
                <a:lnTo>
                  <a:pt x="78043" y="125817"/>
                </a:lnTo>
                <a:lnTo>
                  <a:pt x="78744" y="121633"/>
                </a:lnTo>
                <a:lnTo>
                  <a:pt x="80393" y="114385"/>
                </a:lnTo>
                <a:lnTo>
                  <a:pt x="82708" y="104577"/>
                </a:lnTo>
                <a:lnTo>
                  <a:pt x="85437" y="92575"/>
                </a:lnTo>
                <a:lnTo>
                  <a:pt x="93406" y="47901"/>
                </a:lnTo>
                <a:lnTo>
                  <a:pt x="95865" y="15244"/>
                </a:lnTo>
                <a:lnTo>
                  <a:pt x="87682" y="5818"/>
                </a:lnTo>
                <a:lnTo>
                  <a:pt x="70813" y="1351"/>
                </a:lnTo>
                <a:lnTo>
                  <a:pt x="55835" y="30"/>
                </a:lnTo>
                <a:close/>
              </a:path>
              <a:path w="412115" h="268605">
                <a:moveTo>
                  <a:pt x="283453" y="222623"/>
                </a:moveTo>
                <a:lnTo>
                  <a:pt x="118901" y="222623"/>
                </a:lnTo>
                <a:lnTo>
                  <a:pt x="121144" y="236844"/>
                </a:lnTo>
                <a:lnTo>
                  <a:pt x="149119" y="265771"/>
                </a:lnTo>
                <a:lnTo>
                  <a:pt x="169894" y="268481"/>
                </a:lnTo>
                <a:lnTo>
                  <a:pt x="175382" y="267920"/>
                </a:lnTo>
                <a:lnTo>
                  <a:pt x="212942" y="257896"/>
                </a:lnTo>
                <a:lnTo>
                  <a:pt x="248354" y="243200"/>
                </a:lnTo>
                <a:lnTo>
                  <a:pt x="281388" y="224099"/>
                </a:lnTo>
                <a:lnTo>
                  <a:pt x="283453" y="222623"/>
                </a:lnTo>
                <a:close/>
              </a:path>
              <a:path w="412115" h="268605">
                <a:moveTo>
                  <a:pt x="204075" y="0"/>
                </a:moveTo>
                <a:lnTo>
                  <a:pt x="136258" y="0"/>
                </a:lnTo>
                <a:lnTo>
                  <a:pt x="135800" y="2027"/>
                </a:lnTo>
                <a:lnTo>
                  <a:pt x="134420" y="7717"/>
                </a:lnTo>
                <a:lnTo>
                  <a:pt x="119434" y="55315"/>
                </a:lnTo>
                <a:lnTo>
                  <a:pt x="97939" y="100604"/>
                </a:lnTo>
                <a:lnTo>
                  <a:pt x="78552" y="126526"/>
                </a:lnTo>
                <a:lnTo>
                  <a:pt x="372866" y="126526"/>
                </a:lnTo>
                <a:lnTo>
                  <a:pt x="395899" y="76776"/>
                </a:lnTo>
                <a:lnTo>
                  <a:pt x="406367" y="39306"/>
                </a:lnTo>
                <a:lnTo>
                  <a:pt x="411158" y="6598"/>
                </a:lnTo>
                <a:lnTo>
                  <a:pt x="208831" y="6598"/>
                </a:lnTo>
                <a:lnTo>
                  <a:pt x="204075" y="0"/>
                </a:lnTo>
                <a:close/>
              </a:path>
              <a:path w="412115" h="268605">
                <a:moveTo>
                  <a:pt x="411856" y="0"/>
                </a:moveTo>
                <a:lnTo>
                  <a:pt x="209511" y="0"/>
                </a:lnTo>
                <a:lnTo>
                  <a:pt x="208831" y="6598"/>
                </a:lnTo>
                <a:lnTo>
                  <a:pt x="411158" y="6598"/>
                </a:lnTo>
                <a:lnTo>
                  <a:pt x="411856" y="0"/>
                </a:lnTo>
                <a:close/>
              </a:path>
            </a:pathLst>
          </a:custGeom>
          <a:solidFill>
            <a:srgbClr val="FFFFFF"/>
          </a:solidFill>
        </p:spPr>
        <p:txBody>
          <a:bodyPr wrap="square" lIns="0" tIns="0" rIns="0" bIns="0" rtlCol="0"/>
          <a:lstStyle/>
          <a:p>
            <a:endParaRPr/>
          </a:p>
        </p:txBody>
      </p:sp>
      <p:sp>
        <p:nvSpPr>
          <p:cNvPr id="31" name="object 31"/>
          <p:cNvSpPr/>
          <p:nvPr/>
        </p:nvSpPr>
        <p:spPr>
          <a:xfrm>
            <a:off x="7431616"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32" name="object 32"/>
          <p:cNvSpPr txBox="1"/>
          <p:nvPr/>
        </p:nvSpPr>
        <p:spPr>
          <a:xfrm>
            <a:off x="6825948" y="1900554"/>
            <a:ext cx="1479852" cy="411113"/>
          </a:xfrm>
          <a:prstGeom prst="rect">
            <a:avLst/>
          </a:prstGeom>
        </p:spPr>
        <p:txBody>
          <a:bodyPr vert="horz" wrap="square" lIns="0" tIns="0" rIns="0" bIns="0" rtlCol="0">
            <a:spAutoFit/>
          </a:bodyPr>
          <a:lstStyle/>
          <a:p>
            <a:pPr marL="77470" marR="5080" indent="-65405">
              <a:lnSpc>
                <a:spcPct val="103000"/>
              </a:lnSpc>
            </a:pPr>
            <a:r>
              <a:rPr sz="1300" b="1" spc="40" dirty="0">
                <a:solidFill>
                  <a:srgbClr val="FFFFFF"/>
                </a:solidFill>
                <a:latin typeface="Times New Roman"/>
                <a:cs typeface="Times New Roman"/>
              </a:rPr>
              <a:t>Br</a:t>
            </a:r>
            <a:r>
              <a:rPr sz="1300" b="1" spc="5" dirty="0">
                <a:solidFill>
                  <a:srgbClr val="FFFFFF"/>
                </a:solidFill>
                <a:latin typeface="Times New Roman"/>
                <a:cs typeface="Times New Roman"/>
              </a:rPr>
              <a:t>o</a:t>
            </a:r>
            <a:r>
              <a:rPr sz="1300" b="1" spc="145" dirty="0">
                <a:solidFill>
                  <a:srgbClr val="FFFFFF"/>
                </a:solidFill>
                <a:latin typeface="Times New Roman"/>
                <a:cs typeface="Times New Roman"/>
              </a:rPr>
              <a:t>w</a:t>
            </a:r>
            <a:r>
              <a:rPr sz="1300" b="1" spc="100" dirty="0">
                <a:solidFill>
                  <a:srgbClr val="FFFFFF"/>
                </a:solidFill>
                <a:latin typeface="Times New Roman"/>
                <a:cs typeface="Times New Roman"/>
              </a:rPr>
              <a:t>a</a:t>
            </a:r>
            <a:r>
              <a:rPr sz="1300" b="1" spc="80" dirty="0">
                <a:solidFill>
                  <a:srgbClr val="FFFFFF"/>
                </a:solidFill>
                <a:latin typeface="Times New Roman"/>
                <a:cs typeface="Times New Roman"/>
              </a:rPr>
              <a:t>r</a:t>
            </a:r>
            <a:r>
              <a:rPr sz="1300" b="1" spc="200" dirty="0">
                <a:solidFill>
                  <a:srgbClr val="FFFFFF"/>
                </a:solidFill>
                <a:latin typeface="Times New Roman"/>
                <a:cs typeface="Times New Roman"/>
              </a:rPr>
              <a:t>d</a:t>
            </a:r>
            <a:r>
              <a:rPr sz="1300" b="1" spc="85" dirty="0">
                <a:solidFill>
                  <a:srgbClr val="FFFFFF"/>
                </a:solidFill>
                <a:latin typeface="Times New Roman"/>
                <a:cs typeface="Times New Roman"/>
              </a:rPr>
              <a:t> </a:t>
            </a:r>
            <a:r>
              <a:rPr sz="1300" b="1" spc="130" dirty="0">
                <a:solidFill>
                  <a:srgbClr val="FFFFFF"/>
                </a:solidFill>
                <a:latin typeface="Times New Roman"/>
                <a:cs typeface="Times New Roman"/>
              </a:rPr>
              <a:t>County</a:t>
            </a:r>
            <a:r>
              <a:rPr sz="1300" b="1" spc="60" dirty="0">
                <a:solidFill>
                  <a:srgbClr val="FFFFFF"/>
                </a:solidFill>
                <a:latin typeface="Times New Roman"/>
                <a:cs typeface="Times New Roman"/>
              </a:rPr>
              <a:t> </a:t>
            </a:r>
            <a:r>
              <a:rPr sz="1300" b="1" spc="114" dirty="0">
                <a:solidFill>
                  <a:srgbClr val="FFFFFF"/>
                </a:solidFill>
                <a:latin typeface="Times New Roman"/>
                <a:cs typeface="Times New Roman"/>
              </a:rPr>
              <a:t>Public</a:t>
            </a:r>
            <a:r>
              <a:rPr sz="1300" b="1" spc="85" dirty="0">
                <a:solidFill>
                  <a:srgbClr val="FFFFFF"/>
                </a:solidFill>
                <a:latin typeface="Times New Roman"/>
                <a:cs typeface="Times New Roman"/>
              </a:rPr>
              <a:t> </a:t>
            </a:r>
            <a:r>
              <a:rPr sz="1300" b="1" spc="155" dirty="0">
                <a:solidFill>
                  <a:srgbClr val="FFFFFF"/>
                </a:solidFill>
                <a:latin typeface="Times New Roman"/>
                <a:cs typeface="Times New Roman"/>
              </a:rPr>
              <a:t>Schools</a:t>
            </a:r>
            <a:endParaRPr sz="1300" dirty="0">
              <a:latin typeface="Times New Roman"/>
              <a:cs typeface="Times New Roman"/>
            </a:endParaRPr>
          </a:p>
        </p:txBody>
      </p:sp>
      <p:sp>
        <p:nvSpPr>
          <p:cNvPr id="34" name="Rectangle 33"/>
          <p:cNvSpPr/>
          <p:nvPr/>
        </p:nvSpPr>
        <p:spPr>
          <a:xfrm>
            <a:off x="533400" y="2895600"/>
            <a:ext cx="8382000" cy="3099105"/>
          </a:xfrm>
          <a:prstGeom prst="rect">
            <a:avLst/>
          </a:prstGeom>
        </p:spPr>
        <p:txBody>
          <a:bodyPr wrap="square">
            <a:spAutoFit/>
          </a:bodyPr>
          <a:lstStyle/>
          <a:p>
            <a:r>
              <a:rPr lang="en-US" b="1" dirty="0" smtClean="0">
                <a:solidFill>
                  <a:schemeClr val="accent3"/>
                </a:solidFill>
                <a:latin typeface="Arial"/>
                <a:cs typeface="Arial"/>
              </a:rPr>
              <a:t>SAC/SIP:  </a:t>
            </a:r>
            <a:r>
              <a:rPr lang="en-US" b="1" dirty="0" smtClean="0">
                <a:solidFill>
                  <a:srgbClr val="1AADF7"/>
                </a:solidFill>
                <a:latin typeface="Arial"/>
                <a:cs typeface="Arial"/>
              </a:rPr>
              <a:t>SBBC </a:t>
            </a:r>
            <a:r>
              <a:rPr lang="en-US" b="1" dirty="0">
                <a:solidFill>
                  <a:srgbClr val="1AADF7"/>
                </a:solidFill>
                <a:latin typeface="Arial"/>
                <a:cs typeface="Arial"/>
              </a:rPr>
              <a:t>POLICY </a:t>
            </a:r>
            <a:r>
              <a:rPr lang="en-US" b="1" dirty="0" smtClean="0">
                <a:solidFill>
                  <a:srgbClr val="1AADF7"/>
                </a:solidFill>
                <a:latin typeface="Arial"/>
                <a:cs typeface="Arial"/>
              </a:rPr>
              <a:t>1403 SCHOOL ACCOUNTABILITY AND IMPROVEMENT</a:t>
            </a:r>
            <a:r>
              <a:rPr lang="en-US" dirty="0" smtClean="0">
                <a:solidFill>
                  <a:srgbClr val="1AADF7"/>
                </a:solidFill>
                <a:latin typeface="Arial"/>
                <a:cs typeface="Arial"/>
              </a:rPr>
              <a:t>: </a:t>
            </a:r>
          </a:p>
          <a:p>
            <a:r>
              <a:rPr lang="en-US" sz="1600" dirty="0">
                <a:solidFill>
                  <a:srgbClr val="1AADF7"/>
                </a:solidFill>
                <a:latin typeface="Arial"/>
                <a:cs typeface="Arial"/>
              </a:rPr>
              <a:t>Each school has a School Advisory Council (SAC) to facilitate the development and monitor progress of the annual School Improvement Plan. Agendas and minutes reflect annual needs assessment, SIP monitoring and allocation of Accountability Funds</a:t>
            </a:r>
            <a:r>
              <a:rPr lang="en-US" sz="1600" dirty="0" smtClean="0">
                <a:solidFill>
                  <a:srgbClr val="1AADF7"/>
                </a:solidFill>
                <a:latin typeface="Arial"/>
                <a:cs typeface="Arial"/>
              </a:rPr>
              <a:t>.</a:t>
            </a:r>
          </a:p>
          <a:p>
            <a:endParaRPr lang="en-US" sz="1600" dirty="0" smtClean="0">
              <a:solidFill>
                <a:srgbClr val="1AADF7"/>
              </a:solidFill>
              <a:latin typeface="Arial"/>
              <a:cs typeface="Arial"/>
            </a:endParaRPr>
          </a:p>
          <a:p>
            <a:pPr marL="12700"/>
            <a:r>
              <a:rPr lang="en-US" b="1" dirty="0" smtClean="0">
                <a:solidFill>
                  <a:schemeClr val="accent3"/>
                </a:solidFill>
                <a:latin typeface="Arial"/>
                <a:cs typeface="Arial"/>
              </a:rPr>
              <a:t>SAF: </a:t>
            </a:r>
            <a:r>
              <a:rPr lang="en-US" b="1" spc="-10" dirty="0">
                <a:solidFill>
                  <a:srgbClr val="1AADF7"/>
                </a:solidFill>
                <a:latin typeface="Arial"/>
                <a:cs typeface="Arial"/>
              </a:rPr>
              <a:t>SBBC</a:t>
            </a:r>
            <a:r>
              <a:rPr lang="en-US" b="1" spc="80" dirty="0">
                <a:solidFill>
                  <a:srgbClr val="1AADF7"/>
                </a:solidFill>
                <a:latin typeface="Arial"/>
                <a:cs typeface="Arial"/>
              </a:rPr>
              <a:t> </a:t>
            </a:r>
            <a:r>
              <a:rPr lang="en-US" b="1" dirty="0">
                <a:solidFill>
                  <a:srgbClr val="1AADF7"/>
                </a:solidFill>
                <a:latin typeface="Arial"/>
                <a:cs typeface="Arial"/>
              </a:rPr>
              <a:t>PO</a:t>
            </a:r>
            <a:r>
              <a:rPr lang="en-US" b="1" spc="-15" dirty="0">
                <a:solidFill>
                  <a:srgbClr val="1AADF7"/>
                </a:solidFill>
                <a:latin typeface="Arial"/>
                <a:cs typeface="Arial"/>
              </a:rPr>
              <a:t>LI</a:t>
            </a:r>
            <a:r>
              <a:rPr lang="en-US" b="1" spc="-10" dirty="0">
                <a:solidFill>
                  <a:srgbClr val="1AADF7"/>
                </a:solidFill>
                <a:latin typeface="Arial"/>
                <a:cs typeface="Arial"/>
              </a:rPr>
              <a:t>CY</a:t>
            </a:r>
            <a:r>
              <a:rPr lang="en-US" b="1" spc="80" dirty="0">
                <a:solidFill>
                  <a:srgbClr val="1AADF7"/>
                </a:solidFill>
                <a:latin typeface="Arial"/>
                <a:cs typeface="Arial"/>
              </a:rPr>
              <a:t> </a:t>
            </a:r>
            <a:r>
              <a:rPr lang="en-US" b="1" spc="-10" dirty="0">
                <a:solidFill>
                  <a:srgbClr val="1AADF7"/>
                </a:solidFill>
                <a:latin typeface="Arial"/>
                <a:cs typeface="Arial"/>
              </a:rPr>
              <a:t>1.3</a:t>
            </a:r>
            <a:r>
              <a:rPr lang="en-US" b="1" spc="75" dirty="0">
                <a:solidFill>
                  <a:srgbClr val="1AADF7"/>
                </a:solidFill>
                <a:latin typeface="Arial"/>
                <a:cs typeface="Arial"/>
              </a:rPr>
              <a:t> </a:t>
            </a:r>
            <a:r>
              <a:rPr lang="en-US" b="1" spc="-10" dirty="0">
                <a:solidFill>
                  <a:srgbClr val="1AADF7"/>
                </a:solidFill>
                <a:latin typeface="Arial"/>
                <a:cs typeface="Arial"/>
              </a:rPr>
              <a:t>S</a:t>
            </a:r>
            <a:r>
              <a:rPr lang="en-US" b="1" dirty="0">
                <a:solidFill>
                  <a:srgbClr val="1AADF7"/>
                </a:solidFill>
                <a:latin typeface="Arial"/>
                <a:cs typeface="Arial"/>
              </a:rPr>
              <a:t>C</a:t>
            </a:r>
            <a:r>
              <a:rPr lang="en-US" b="1" spc="-10" dirty="0">
                <a:solidFill>
                  <a:srgbClr val="1AADF7"/>
                </a:solidFill>
                <a:latin typeface="Arial"/>
                <a:cs typeface="Arial"/>
              </a:rPr>
              <a:t>H</a:t>
            </a:r>
            <a:r>
              <a:rPr lang="en-US" b="1" dirty="0">
                <a:solidFill>
                  <a:srgbClr val="1AADF7"/>
                </a:solidFill>
                <a:latin typeface="Arial"/>
                <a:cs typeface="Arial"/>
              </a:rPr>
              <a:t>OO</a:t>
            </a:r>
            <a:r>
              <a:rPr lang="en-US" b="1" spc="-10" dirty="0">
                <a:solidFill>
                  <a:srgbClr val="1AADF7"/>
                </a:solidFill>
                <a:latin typeface="Arial"/>
                <a:cs typeface="Arial"/>
              </a:rPr>
              <a:t>L</a:t>
            </a:r>
            <a:r>
              <a:rPr lang="en-US" b="1" spc="80" dirty="0">
                <a:solidFill>
                  <a:srgbClr val="1AADF7"/>
                </a:solidFill>
                <a:latin typeface="Arial"/>
                <a:cs typeface="Arial"/>
              </a:rPr>
              <a:t> </a:t>
            </a:r>
            <a:r>
              <a:rPr lang="en-US" b="1" dirty="0">
                <a:solidFill>
                  <a:srgbClr val="1AADF7"/>
                </a:solidFill>
                <a:latin typeface="Arial"/>
                <a:cs typeface="Arial"/>
              </a:rPr>
              <a:t>ADV</a:t>
            </a:r>
            <a:r>
              <a:rPr lang="en-US" b="1" spc="-10" dirty="0">
                <a:solidFill>
                  <a:srgbClr val="1AADF7"/>
                </a:solidFill>
                <a:latin typeface="Arial"/>
                <a:cs typeface="Arial"/>
              </a:rPr>
              <a:t>IS</a:t>
            </a:r>
            <a:r>
              <a:rPr lang="en-US" b="1" dirty="0">
                <a:solidFill>
                  <a:srgbClr val="1AADF7"/>
                </a:solidFill>
                <a:latin typeface="Arial"/>
                <a:cs typeface="Arial"/>
              </a:rPr>
              <a:t>O</a:t>
            </a:r>
            <a:r>
              <a:rPr lang="en-US" b="1" spc="-10" dirty="0">
                <a:solidFill>
                  <a:srgbClr val="1AADF7"/>
                </a:solidFill>
                <a:latin typeface="Arial"/>
                <a:cs typeface="Arial"/>
              </a:rPr>
              <a:t>RY</a:t>
            </a:r>
            <a:r>
              <a:rPr lang="en-US" b="1" spc="80" dirty="0">
                <a:solidFill>
                  <a:srgbClr val="1AADF7"/>
                </a:solidFill>
                <a:latin typeface="Arial"/>
                <a:cs typeface="Arial"/>
              </a:rPr>
              <a:t> </a:t>
            </a:r>
            <a:r>
              <a:rPr lang="en-US" b="1" dirty="0">
                <a:solidFill>
                  <a:srgbClr val="1AADF7"/>
                </a:solidFill>
                <a:latin typeface="Arial"/>
                <a:cs typeface="Arial"/>
              </a:rPr>
              <a:t>FO</a:t>
            </a:r>
            <a:r>
              <a:rPr lang="en-US" b="1" spc="-10" dirty="0">
                <a:solidFill>
                  <a:srgbClr val="1AADF7"/>
                </a:solidFill>
                <a:latin typeface="Arial"/>
                <a:cs typeface="Arial"/>
              </a:rPr>
              <a:t>RUM:</a:t>
            </a:r>
            <a:r>
              <a:rPr lang="en-US" b="1" spc="80" dirty="0">
                <a:solidFill>
                  <a:srgbClr val="1AADF7"/>
                </a:solidFill>
                <a:latin typeface="Arial"/>
                <a:cs typeface="Arial"/>
              </a:rPr>
              <a:t>  </a:t>
            </a:r>
            <a:r>
              <a:rPr lang="en-US" sz="1600" dirty="0">
                <a:solidFill>
                  <a:srgbClr val="1AADF7"/>
                </a:solidFill>
                <a:latin typeface="Arial"/>
                <a:cs typeface="Arial"/>
              </a:rPr>
              <a:t>E</a:t>
            </a:r>
            <a:r>
              <a:rPr lang="en-US" sz="1600" spc="-10" dirty="0">
                <a:solidFill>
                  <a:srgbClr val="1AADF7"/>
                </a:solidFill>
                <a:latin typeface="Arial"/>
                <a:cs typeface="Arial"/>
              </a:rPr>
              <a:t>very</a:t>
            </a:r>
            <a:r>
              <a:rPr lang="en-US" sz="1600" spc="80" dirty="0">
                <a:solidFill>
                  <a:srgbClr val="1AADF7"/>
                </a:solidFill>
                <a:latin typeface="Arial"/>
                <a:cs typeface="Arial"/>
              </a:rPr>
              <a:t> </a:t>
            </a:r>
            <a:r>
              <a:rPr lang="en-US" sz="1600" dirty="0">
                <a:solidFill>
                  <a:srgbClr val="1AADF7"/>
                </a:solidFill>
                <a:latin typeface="Arial"/>
                <a:cs typeface="Arial"/>
              </a:rPr>
              <a:t>s</a:t>
            </a:r>
            <a:r>
              <a:rPr lang="en-US" sz="1600" spc="-10" dirty="0">
                <a:solidFill>
                  <a:srgbClr val="1AADF7"/>
                </a:solidFill>
                <a:latin typeface="Arial"/>
                <a:cs typeface="Arial"/>
              </a:rPr>
              <a:t>c</a:t>
            </a:r>
            <a:r>
              <a:rPr lang="en-US" sz="1600" dirty="0">
                <a:solidFill>
                  <a:srgbClr val="1AADF7"/>
                </a:solidFill>
                <a:latin typeface="Arial"/>
                <a:cs typeface="Arial"/>
              </a:rPr>
              <a:t>hool</a:t>
            </a:r>
            <a:r>
              <a:rPr lang="en-US" sz="1600" spc="80" dirty="0">
                <a:solidFill>
                  <a:srgbClr val="1AADF7"/>
                </a:solidFill>
                <a:latin typeface="Arial"/>
                <a:cs typeface="Arial"/>
              </a:rPr>
              <a:t> </a:t>
            </a:r>
            <a:r>
              <a:rPr lang="en-US" sz="1600" dirty="0">
                <a:solidFill>
                  <a:srgbClr val="1AADF7"/>
                </a:solidFill>
                <a:latin typeface="Arial"/>
                <a:cs typeface="Arial"/>
              </a:rPr>
              <a:t>shall</a:t>
            </a:r>
            <a:r>
              <a:rPr lang="en-US" sz="1600" spc="80" dirty="0">
                <a:solidFill>
                  <a:srgbClr val="1AADF7"/>
                </a:solidFill>
                <a:latin typeface="Arial"/>
                <a:cs typeface="Arial"/>
              </a:rPr>
              <a:t> </a:t>
            </a:r>
            <a:r>
              <a:rPr lang="en-US" sz="1600" dirty="0">
                <a:solidFill>
                  <a:srgbClr val="1AADF7"/>
                </a:solidFill>
                <a:latin typeface="Arial"/>
                <a:cs typeface="Arial"/>
              </a:rPr>
              <a:t>h</a:t>
            </a:r>
            <a:r>
              <a:rPr lang="en-US" sz="1600" spc="-10" dirty="0">
                <a:solidFill>
                  <a:srgbClr val="1AADF7"/>
                </a:solidFill>
                <a:latin typeface="Arial"/>
                <a:cs typeface="Arial"/>
              </a:rPr>
              <a:t>ave</a:t>
            </a:r>
            <a:r>
              <a:rPr lang="en-US" sz="1600" spc="80" dirty="0">
                <a:solidFill>
                  <a:srgbClr val="1AADF7"/>
                </a:solidFill>
                <a:latin typeface="Arial"/>
                <a:cs typeface="Arial"/>
              </a:rPr>
              <a:t> </a:t>
            </a:r>
            <a:r>
              <a:rPr lang="en-US" sz="1600" dirty="0" smtClean="0">
                <a:solidFill>
                  <a:srgbClr val="1AADF7"/>
                </a:solidFill>
                <a:latin typeface="Arial"/>
                <a:cs typeface="Arial"/>
              </a:rPr>
              <a:t>a</a:t>
            </a:r>
            <a:r>
              <a:rPr lang="en-US" sz="1600" spc="80" dirty="0" smtClean="0">
                <a:solidFill>
                  <a:srgbClr val="1AADF7"/>
                </a:solidFill>
                <a:latin typeface="Arial"/>
                <a:cs typeface="Arial"/>
              </a:rPr>
              <a:t> </a:t>
            </a:r>
            <a:r>
              <a:rPr lang="en-US" sz="1600" dirty="0">
                <a:solidFill>
                  <a:srgbClr val="1AADF7"/>
                </a:solidFill>
                <a:latin typeface="Arial"/>
                <a:cs typeface="Arial"/>
              </a:rPr>
              <a:t>S</a:t>
            </a:r>
            <a:r>
              <a:rPr lang="en-US" sz="1600" spc="-10" dirty="0">
                <a:solidFill>
                  <a:srgbClr val="1AADF7"/>
                </a:solidFill>
                <a:latin typeface="Arial"/>
                <a:cs typeface="Arial"/>
              </a:rPr>
              <a:t>c</a:t>
            </a:r>
            <a:r>
              <a:rPr lang="en-US" sz="1600" dirty="0">
                <a:solidFill>
                  <a:srgbClr val="1AADF7"/>
                </a:solidFill>
                <a:latin typeface="Arial"/>
                <a:cs typeface="Arial"/>
              </a:rPr>
              <a:t>hool</a:t>
            </a:r>
            <a:r>
              <a:rPr lang="en-US" sz="1600" spc="80" dirty="0">
                <a:solidFill>
                  <a:srgbClr val="1AADF7"/>
                </a:solidFill>
                <a:latin typeface="Arial"/>
                <a:cs typeface="Arial"/>
              </a:rPr>
              <a:t> </a:t>
            </a:r>
            <a:r>
              <a:rPr lang="en-US" sz="1600" spc="-10" dirty="0">
                <a:solidFill>
                  <a:srgbClr val="1AADF7"/>
                </a:solidFill>
                <a:latin typeface="Arial"/>
                <a:cs typeface="Arial"/>
              </a:rPr>
              <a:t>A</a:t>
            </a:r>
            <a:r>
              <a:rPr lang="en-US" sz="1600" dirty="0">
                <a:solidFill>
                  <a:srgbClr val="1AADF7"/>
                </a:solidFill>
                <a:latin typeface="Arial"/>
                <a:cs typeface="Arial"/>
              </a:rPr>
              <a:t>d</a:t>
            </a:r>
            <a:r>
              <a:rPr lang="en-US" sz="1600" spc="-10" dirty="0">
                <a:solidFill>
                  <a:srgbClr val="1AADF7"/>
                </a:solidFill>
                <a:latin typeface="Arial"/>
                <a:cs typeface="Arial"/>
              </a:rPr>
              <a:t>v</a:t>
            </a:r>
            <a:r>
              <a:rPr lang="en-US" sz="1600" dirty="0">
                <a:solidFill>
                  <a:srgbClr val="1AADF7"/>
                </a:solidFill>
                <a:latin typeface="Arial"/>
                <a:cs typeface="Arial"/>
              </a:rPr>
              <a:t>iso</a:t>
            </a:r>
            <a:r>
              <a:rPr lang="en-US" sz="1600" spc="-10" dirty="0">
                <a:solidFill>
                  <a:srgbClr val="1AADF7"/>
                </a:solidFill>
                <a:latin typeface="Arial"/>
                <a:cs typeface="Arial"/>
              </a:rPr>
              <a:t>ry</a:t>
            </a:r>
            <a:r>
              <a:rPr lang="en-US" sz="1600" spc="80" dirty="0">
                <a:solidFill>
                  <a:srgbClr val="1AADF7"/>
                </a:solidFill>
                <a:latin typeface="Arial"/>
                <a:cs typeface="Arial"/>
              </a:rPr>
              <a:t> </a:t>
            </a:r>
            <a:r>
              <a:rPr lang="en-US" sz="1600" dirty="0">
                <a:solidFill>
                  <a:srgbClr val="1AADF7"/>
                </a:solidFill>
                <a:latin typeface="Arial"/>
                <a:cs typeface="Arial"/>
              </a:rPr>
              <a:t>Fo</a:t>
            </a:r>
            <a:r>
              <a:rPr lang="en-US" sz="1600" spc="-10" dirty="0">
                <a:solidFill>
                  <a:srgbClr val="1AADF7"/>
                </a:solidFill>
                <a:latin typeface="Arial"/>
                <a:cs typeface="Arial"/>
              </a:rPr>
              <a:t>r</a:t>
            </a:r>
            <a:r>
              <a:rPr lang="en-US" sz="1600" dirty="0">
                <a:solidFill>
                  <a:srgbClr val="1AADF7"/>
                </a:solidFill>
                <a:latin typeface="Arial"/>
                <a:cs typeface="Arial"/>
              </a:rPr>
              <a:t>u</a:t>
            </a:r>
            <a:r>
              <a:rPr lang="en-US" sz="1600" spc="-15" dirty="0">
                <a:solidFill>
                  <a:srgbClr val="1AADF7"/>
                </a:solidFill>
                <a:latin typeface="Arial"/>
                <a:cs typeface="Arial"/>
              </a:rPr>
              <a:t>m</a:t>
            </a:r>
            <a:r>
              <a:rPr lang="en-US" sz="1600" spc="80" dirty="0">
                <a:solidFill>
                  <a:srgbClr val="1AADF7"/>
                </a:solidFill>
                <a:latin typeface="Arial"/>
                <a:cs typeface="Arial"/>
              </a:rPr>
              <a:t> </a:t>
            </a:r>
            <a:r>
              <a:rPr lang="en-US" sz="1600" dirty="0">
                <a:solidFill>
                  <a:srgbClr val="1AADF7"/>
                </a:solidFill>
                <a:latin typeface="Arial"/>
                <a:cs typeface="Arial"/>
              </a:rPr>
              <a:t>(S</a:t>
            </a:r>
            <a:r>
              <a:rPr lang="en-US" sz="1600" spc="-10" dirty="0">
                <a:solidFill>
                  <a:srgbClr val="1AADF7"/>
                </a:solidFill>
                <a:latin typeface="Arial"/>
                <a:cs typeface="Arial"/>
              </a:rPr>
              <a:t>A</a:t>
            </a:r>
            <a:r>
              <a:rPr lang="en-US" sz="1600" dirty="0">
                <a:solidFill>
                  <a:srgbClr val="1AADF7"/>
                </a:solidFill>
                <a:latin typeface="Arial"/>
                <a:cs typeface="Arial"/>
              </a:rPr>
              <a:t>F)</a:t>
            </a:r>
            <a:r>
              <a:rPr lang="en-US" sz="1600" spc="80" dirty="0">
                <a:solidFill>
                  <a:srgbClr val="1AADF7"/>
                </a:solidFill>
                <a:latin typeface="Arial"/>
                <a:cs typeface="Arial"/>
              </a:rPr>
              <a:t> </a:t>
            </a:r>
            <a:r>
              <a:rPr lang="en-US" sz="1600" dirty="0">
                <a:solidFill>
                  <a:srgbClr val="1AADF7"/>
                </a:solidFill>
                <a:latin typeface="Arial"/>
                <a:cs typeface="Arial"/>
              </a:rPr>
              <a:t>th</a:t>
            </a:r>
            <a:r>
              <a:rPr lang="en-US" sz="1600" spc="-10" dirty="0">
                <a:solidFill>
                  <a:srgbClr val="1AADF7"/>
                </a:solidFill>
                <a:latin typeface="Arial"/>
                <a:cs typeface="Arial"/>
              </a:rPr>
              <a:t>at</a:t>
            </a:r>
            <a:r>
              <a:rPr lang="en-US" sz="1600" spc="-5" dirty="0">
                <a:solidFill>
                  <a:srgbClr val="1AADF7"/>
                </a:solidFill>
                <a:latin typeface="Arial"/>
                <a:cs typeface="Arial"/>
              </a:rPr>
              <a:t> </a:t>
            </a:r>
            <a:r>
              <a:rPr lang="en-US" sz="1600" dirty="0">
                <a:solidFill>
                  <a:srgbClr val="1AADF7"/>
                </a:solidFill>
                <a:latin typeface="Arial"/>
                <a:cs typeface="Arial"/>
              </a:rPr>
              <a:t>shall </a:t>
            </a:r>
            <a:r>
              <a:rPr lang="en-US" sz="1600" spc="25" dirty="0">
                <a:solidFill>
                  <a:srgbClr val="1AADF7"/>
                </a:solidFill>
                <a:latin typeface="Arial"/>
                <a:cs typeface="Arial"/>
              </a:rPr>
              <a:t> </a:t>
            </a:r>
            <a:r>
              <a:rPr lang="en-US" sz="1600" dirty="0">
                <a:solidFill>
                  <a:srgbClr val="1AADF7"/>
                </a:solidFill>
                <a:latin typeface="Arial"/>
                <a:cs typeface="Arial"/>
              </a:rPr>
              <a:t>fos</a:t>
            </a:r>
            <a:r>
              <a:rPr lang="en-US" sz="1600" spc="-10" dirty="0">
                <a:solidFill>
                  <a:srgbClr val="1AADF7"/>
                </a:solidFill>
                <a:latin typeface="Arial"/>
                <a:cs typeface="Arial"/>
              </a:rPr>
              <a:t>ter</a:t>
            </a:r>
            <a:r>
              <a:rPr lang="en-US" sz="1600" dirty="0">
                <a:solidFill>
                  <a:srgbClr val="1AADF7"/>
                </a:solidFill>
                <a:latin typeface="Arial"/>
                <a:cs typeface="Arial"/>
              </a:rPr>
              <a:t> </a:t>
            </a:r>
            <a:r>
              <a:rPr lang="en-US" sz="1600" spc="25" dirty="0">
                <a:solidFill>
                  <a:srgbClr val="1AADF7"/>
                </a:solidFill>
                <a:latin typeface="Arial"/>
                <a:cs typeface="Arial"/>
              </a:rPr>
              <a:t> </a:t>
            </a:r>
            <a:r>
              <a:rPr lang="en-US" sz="1600" dirty="0">
                <a:solidFill>
                  <a:srgbClr val="1AADF7"/>
                </a:solidFill>
                <a:latin typeface="Arial"/>
                <a:cs typeface="Arial"/>
              </a:rPr>
              <a:t>and </a:t>
            </a:r>
            <a:r>
              <a:rPr lang="en-US" sz="1600" spc="25" dirty="0">
                <a:solidFill>
                  <a:srgbClr val="1AADF7"/>
                </a:solidFill>
                <a:latin typeface="Arial"/>
                <a:cs typeface="Arial"/>
              </a:rPr>
              <a:t> </a:t>
            </a:r>
            <a:r>
              <a:rPr lang="en-US" sz="1600" dirty="0">
                <a:solidFill>
                  <a:srgbClr val="1AADF7"/>
                </a:solidFill>
                <a:latin typeface="Arial"/>
                <a:cs typeface="Arial"/>
              </a:rPr>
              <a:t>p</a:t>
            </a:r>
            <a:r>
              <a:rPr lang="en-US" sz="1600" spc="-10" dirty="0">
                <a:solidFill>
                  <a:srgbClr val="1AADF7"/>
                </a:solidFill>
                <a:latin typeface="Arial"/>
                <a:cs typeface="Arial"/>
              </a:rPr>
              <a:t>r</a:t>
            </a:r>
            <a:r>
              <a:rPr lang="en-US" sz="1600" dirty="0">
                <a:solidFill>
                  <a:srgbClr val="1AADF7"/>
                </a:solidFill>
                <a:latin typeface="Arial"/>
                <a:cs typeface="Arial"/>
              </a:rPr>
              <a:t>o</a:t>
            </a:r>
            <a:r>
              <a:rPr lang="en-US" sz="1600" spc="-15" dirty="0">
                <a:solidFill>
                  <a:srgbClr val="1AADF7"/>
                </a:solidFill>
                <a:latin typeface="Arial"/>
                <a:cs typeface="Arial"/>
              </a:rPr>
              <a:t>m</a:t>
            </a:r>
            <a:r>
              <a:rPr lang="en-US" sz="1600" dirty="0">
                <a:solidFill>
                  <a:srgbClr val="1AADF7"/>
                </a:solidFill>
                <a:latin typeface="Arial"/>
                <a:cs typeface="Arial"/>
              </a:rPr>
              <a:t>o</a:t>
            </a:r>
            <a:r>
              <a:rPr lang="en-US" sz="1600" spc="-10" dirty="0">
                <a:solidFill>
                  <a:srgbClr val="1AADF7"/>
                </a:solidFill>
                <a:latin typeface="Arial"/>
                <a:cs typeface="Arial"/>
              </a:rPr>
              <a:t>te</a:t>
            </a:r>
            <a:r>
              <a:rPr lang="en-US" sz="1600" dirty="0">
                <a:solidFill>
                  <a:srgbClr val="1AADF7"/>
                </a:solidFill>
                <a:latin typeface="Arial"/>
                <a:cs typeface="Arial"/>
              </a:rPr>
              <a:t> </a:t>
            </a:r>
            <a:r>
              <a:rPr lang="en-US" sz="1600" spc="-10" dirty="0" smtClean="0">
                <a:solidFill>
                  <a:srgbClr val="1AADF7"/>
                </a:solidFill>
                <a:latin typeface="Arial"/>
                <a:cs typeface="Arial"/>
              </a:rPr>
              <a:t>c</a:t>
            </a:r>
            <a:r>
              <a:rPr lang="en-US" sz="1600" dirty="0" smtClean="0">
                <a:solidFill>
                  <a:srgbClr val="1AADF7"/>
                </a:solidFill>
                <a:latin typeface="Arial"/>
                <a:cs typeface="Arial"/>
              </a:rPr>
              <a:t>o</a:t>
            </a:r>
            <a:r>
              <a:rPr lang="en-US" sz="1600" spc="-15" dirty="0" smtClean="0">
                <a:solidFill>
                  <a:srgbClr val="1AADF7"/>
                </a:solidFill>
                <a:latin typeface="Arial"/>
                <a:cs typeface="Arial"/>
              </a:rPr>
              <a:t>mm</a:t>
            </a:r>
            <a:r>
              <a:rPr lang="en-US" sz="1600" dirty="0" smtClean="0">
                <a:solidFill>
                  <a:srgbClr val="1AADF7"/>
                </a:solidFill>
                <a:latin typeface="Arial"/>
                <a:cs typeface="Arial"/>
              </a:rPr>
              <a:t>uni</a:t>
            </a:r>
            <a:r>
              <a:rPr lang="en-US" sz="1600" spc="-10" dirty="0" smtClean="0">
                <a:solidFill>
                  <a:srgbClr val="1AADF7"/>
                </a:solidFill>
                <a:latin typeface="Arial"/>
                <a:cs typeface="Arial"/>
              </a:rPr>
              <a:t>c</a:t>
            </a:r>
            <a:r>
              <a:rPr lang="en-US" sz="1600" spc="15" dirty="0" smtClean="0">
                <a:solidFill>
                  <a:srgbClr val="1AADF7"/>
                </a:solidFill>
                <a:latin typeface="Arial"/>
                <a:cs typeface="Arial"/>
              </a:rPr>
              <a:t>ati</a:t>
            </a:r>
            <a:r>
              <a:rPr lang="en-US" sz="1600" dirty="0" smtClean="0">
                <a:solidFill>
                  <a:srgbClr val="1AADF7"/>
                </a:solidFill>
                <a:latin typeface="Arial"/>
                <a:cs typeface="Arial"/>
              </a:rPr>
              <a:t>on b</a:t>
            </a:r>
            <a:r>
              <a:rPr lang="en-US" sz="1600" spc="-10" dirty="0" smtClean="0">
                <a:solidFill>
                  <a:srgbClr val="1AADF7"/>
                </a:solidFill>
                <a:latin typeface="Arial"/>
                <a:cs typeface="Arial"/>
              </a:rPr>
              <a:t>etwee</a:t>
            </a:r>
            <a:r>
              <a:rPr lang="en-US" sz="1600" dirty="0" smtClean="0">
                <a:solidFill>
                  <a:srgbClr val="1AADF7"/>
                </a:solidFill>
                <a:latin typeface="Arial"/>
                <a:cs typeface="Arial"/>
              </a:rPr>
              <a:t>n its </a:t>
            </a:r>
            <a:r>
              <a:rPr lang="en-US" sz="1600" spc="25" dirty="0" smtClean="0">
                <a:solidFill>
                  <a:srgbClr val="1AADF7"/>
                </a:solidFill>
                <a:latin typeface="Arial"/>
                <a:cs typeface="Arial"/>
              </a:rPr>
              <a:t> </a:t>
            </a:r>
            <a:r>
              <a:rPr lang="en-US" sz="1600" dirty="0">
                <a:solidFill>
                  <a:srgbClr val="1AADF7"/>
                </a:solidFill>
                <a:latin typeface="Arial"/>
                <a:cs typeface="Arial"/>
              </a:rPr>
              <a:t>s</a:t>
            </a:r>
            <a:r>
              <a:rPr lang="en-US" sz="1600" spc="-10" dirty="0">
                <a:solidFill>
                  <a:srgbClr val="1AADF7"/>
                </a:solidFill>
                <a:latin typeface="Arial"/>
                <a:cs typeface="Arial"/>
              </a:rPr>
              <a:t>take</a:t>
            </a:r>
            <a:r>
              <a:rPr lang="en-US" sz="1600" dirty="0">
                <a:solidFill>
                  <a:srgbClr val="1AADF7"/>
                </a:solidFill>
                <a:latin typeface="Arial"/>
                <a:cs typeface="Arial"/>
              </a:rPr>
              <a:t>hold</a:t>
            </a:r>
            <a:r>
              <a:rPr lang="en-US" sz="1600" spc="-10" dirty="0">
                <a:solidFill>
                  <a:srgbClr val="1AADF7"/>
                </a:solidFill>
                <a:latin typeface="Arial"/>
                <a:cs typeface="Arial"/>
              </a:rPr>
              <a:t>er</a:t>
            </a:r>
            <a:r>
              <a:rPr lang="en-US" sz="1600" dirty="0">
                <a:solidFill>
                  <a:srgbClr val="1AADF7"/>
                </a:solidFill>
                <a:latin typeface="Arial"/>
                <a:cs typeface="Arial"/>
              </a:rPr>
              <a:t>s</a:t>
            </a:r>
            <a:r>
              <a:rPr lang="en-US" sz="1600" spc="-5" dirty="0">
                <a:solidFill>
                  <a:srgbClr val="1AADF7"/>
                </a:solidFill>
                <a:latin typeface="Arial"/>
                <a:cs typeface="Arial"/>
              </a:rPr>
              <a:t>,</a:t>
            </a:r>
            <a:r>
              <a:rPr lang="en-US" sz="1600" dirty="0">
                <a:solidFill>
                  <a:srgbClr val="1AADF7"/>
                </a:solidFill>
                <a:latin typeface="Arial"/>
                <a:cs typeface="Arial"/>
              </a:rPr>
              <a:t> </a:t>
            </a:r>
            <a:r>
              <a:rPr lang="en-US" sz="1600" spc="25" dirty="0">
                <a:solidFill>
                  <a:srgbClr val="1AADF7"/>
                </a:solidFill>
                <a:latin typeface="Arial"/>
                <a:cs typeface="Arial"/>
              </a:rPr>
              <a:t> </a:t>
            </a:r>
            <a:r>
              <a:rPr lang="en-US" sz="1600" dirty="0">
                <a:solidFill>
                  <a:srgbClr val="1AADF7"/>
                </a:solidFill>
                <a:latin typeface="Arial"/>
                <a:cs typeface="Arial"/>
              </a:rPr>
              <a:t>th</a:t>
            </a:r>
            <a:r>
              <a:rPr lang="en-US" sz="1600" spc="-10" dirty="0">
                <a:solidFill>
                  <a:srgbClr val="1AADF7"/>
                </a:solidFill>
                <a:latin typeface="Arial"/>
                <a:cs typeface="Arial"/>
              </a:rPr>
              <a:t>e</a:t>
            </a:r>
            <a:r>
              <a:rPr lang="en-US" sz="1600" dirty="0">
                <a:solidFill>
                  <a:srgbClr val="1AADF7"/>
                </a:solidFill>
                <a:latin typeface="Arial"/>
                <a:cs typeface="Arial"/>
              </a:rPr>
              <a:t> </a:t>
            </a:r>
            <a:r>
              <a:rPr lang="en-US" sz="1600" spc="25" dirty="0">
                <a:solidFill>
                  <a:srgbClr val="1AADF7"/>
                </a:solidFill>
                <a:latin typeface="Arial"/>
                <a:cs typeface="Arial"/>
              </a:rPr>
              <a:t> </a:t>
            </a:r>
            <a:r>
              <a:rPr lang="en-US" sz="1600" dirty="0">
                <a:solidFill>
                  <a:srgbClr val="1AADF7"/>
                </a:solidFill>
                <a:latin typeface="Arial"/>
                <a:cs typeface="Arial"/>
              </a:rPr>
              <a:t>s</a:t>
            </a:r>
            <a:r>
              <a:rPr lang="en-US" sz="1600" spc="-10" dirty="0">
                <a:solidFill>
                  <a:srgbClr val="1AADF7"/>
                </a:solidFill>
                <a:latin typeface="Arial"/>
                <a:cs typeface="Arial"/>
              </a:rPr>
              <a:t>c</a:t>
            </a:r>
            <a:r>
              <a:rPr lang="en-US" sz="1600" dirty="0">
                <a:solidFill>
                  <a:srgbClr val="1AADF7"/>
                </a:solidFill>
                <a:latin typeface="Arial"/>
                <a:cs typeface="Arial"/>
              </a:rPr>
              <a:t>hool</a:t>
            </a:r>
            <a:r>
              <a:rPr lang="en-US" sz="1600" spc="-5" dirty="0">
                <a:solidFill>
                  <a:srgbClr val="1AADF7"/>
                </a:solidFill>
                <a:latin typeface="Arial"/>
                <a:cs typeface="Arial"/>
              </a:rPr>
              <a:t>,</a:t>
            </a:r>
            <a:r>
              <a:rPr lang="en-US" sz="1600" dirty="0">
                <a:solidFill>
                  <a:srgbClr val="1AADF7"/>
                </a:solidFill>
                <a:latin typeface="Arial"/>
                <a:cs typeface="Arial"/>
              </a:rPr>
              <a:t> </a:t>
            </a:r>
            <a:r>
              <a:rPr lang="en-US" sz="1600" spc="25" dirty="0">
                <a:solidFill>
                  <a:srgbClr val="1AADF7"/>
                </a:solidFill>
                <a:latin typeface="Arial"/>
                <a:cs typeface="Arial"/>
              </a:rPr>
              <a:t> </a:t>
            </a:r>
            <a:r>
              <a:rPr lang="en-US" sz="1600" dirty="0">
                <a:solidFill>
                  <a:srgbClr val="1AADF7"/>
                </a:solidFill>
                <a:latin typeface="Arial"/>
                <a:cs typeface="Arial"/>
              </a:rPr>
              <a:t>and </a:t>
            </a:r>
            <a:r>
              <a:rPr lang="en-US" sz="1600" spc="25" dirty="0">
                <a:solidFill>
                  <a:srgbClr val="1AADF7"/>
                </a:solidFill>
                <a:latin typeface="Arial"/>
                <a:cs typeface="Arial"/>
              </a:rPr>
              <a:t> </a:t>
            </a:r>
            <a:r>
              <a:rPr lang="en-US" sz="1600" dirty="0">
                <a:solidFill>
                  <a:srgbClr val="1AADF7"/>
                </a:solidFill>
                <a:latin typeface="Arial"/>
                <a:cs typeface="Arial"/>
              </a:rPr>
              <a:t>th</a:t>
            </a:r>
            <a:r>
              <a:rPr lang="en-US" sz="1600" spc="-10" dirty="0">
                <a:solidFill>
                  <a:srgbClr val="1AADF7"/>
                </a:solidFill>
                <a:latin typeface="Arial"/>
                <a:cs typeface="Arial"/>
              </a:rPr>
              <a:t>e</a:t>
            </a:r>
            <a:r>
              <a:rPr lang="en-US" sz="1600" dirty="0">
                <a:solidFill>
                  <a:srgbClr val="1AADF7"/>
                </a:solidFill>
                <a:latin typeface="Arial"/>
                <a:cs typeface="Arial"/>
              </a:rPr>
              <a:t> </a:t>
            </a:r>
            <a:r>
              <a:rPr lang="en-US" sz="1600" spc="25" dirty="0">
                <a:solidFill>
                  <a:srgbClr val="1AADF7"/>
                </a:solidFill>
                <a:latin typeface="Arial"/>
                <a:cs typeface="Arial"/>
              </a:rPr>
              <a:t> </a:t>
            </a:r>
            <a:r>
              <a:rPr lang="en-US" sz="1600" spc="-10" dirty="0">
                <a:solidFill>
                  <a:srgbClr val="1AADF7"/>
                </a:solidFill>
                <a:latin typeface="Arial"/>
                <a:cs typeface="Arial"/>
              </a:rPr>
              <a:t>Are</a:t>
            </a:r>
            <a:r>
              <a:rPr lang="en-US" sz="1600" dirty="0">
                <a:solidFill>
                  <a:srgbClr val="1AADF7"/>
                </a:solidFill>
                <a:latin typeface="Arial"/>
                <a:cs typeface="Arial"/>
              </a:rPr>
              <a:t>a </a:t>
            </a:r>
            <a:r>
              <a:rPr lang="en-US" sz="1600" spc="25" dirty="0">
                <a:solidFill>
                  <a:srgbClr val="1AADF7"/>
                </a:solidFill>
                <a:latin typeface="Arial"/>
                <a:cs typeface="Arial"/>
              </a:rPr>
              <a:t> </a:t>
            </a:r>
            <a:r>
              <a:rPr lang="en-US" sz="1600" spc="-10" dirty="0">
                <a:solidFill>
                  <a:srgbClr val="1AADF7"/>
                </a:solidFill>
                <a:latin typeface="Arial"/>
                <a:cs typeface="Arial"/>
              </a:rPr>
              <a:t>A</a:t>
            </a:r>
            <a:r>
              <a:rPr lang="en-US" sz="1600" dirty="0">
                <a:solidFill>
                  <a:srgbClr val="1AADF7"/>
                </a:solidFill>
                <a:latin typeface="Arial"/>
                <a:cs typeface="Arial"/>
              </a:rPr>
              <a:t>d</a:t>
            </a:r>
            <a:r>
              <a:rPr lang="en-US" sz="1600" spc="-10" dirty="0">
                <a:solidFill>
                  <a:srgbClr val="1AADF7"/>
                </a:solidFill>
                <a:latin typeface="Arial"/>
                <a:cs typeface="Arial"/>
              </a:rPr>
              <a:t>v</a:t>
            </a:r>
            <a:r>
              <a:rPr lang="en-US" sz="1600" dirty="0">
                <a:solidFill>
                  <a:srgbClr val="1AADF7"/>
                </a:solidFill>
                <a:latin typeface="Arial"/>
                <a:cs typeface="Arial"/>
              </a:rPr>
              <a:t>iso</a:t>
            </a:r>
            <a:r>
              <a:rPr lang="en-US" sz="1600" spc="-10" dirty="0">
                <a:solidFill>
                  <a:srgbClr val="1AADF7"/>
                </a:solidFill>
                <a:latin typeface="Arial"/>
                <a:cs typeface="Arial"/>
              </a:rPr>
              <a:t>ry</a:t>
            </a:r>
            <a:r>
              <a:rPr lang="en-US" sz="1600" spc="-5" dirty="0">
                <a:solidFill>
                  <a:srgbClr val="1AADF7"/>
                </a:solidFill>
                <a:latin typeface="Arial"/>
                <a:cs typeface="Arial"/>
              </a:rPr>
              <a:t> </a:t>
            </a:r>
            <a:r>
              <a:rPr lang="en-US" sz="1600" dirty="0">
                <a:solidFill>
                  <a:srgbClr val="1AADF7"/>
                </a:solidFill>
                <a:latin typeface="Arial"/>
                <a:cs typeface="Arial"/>
              </a:rPr>
              <a:t>Coun</a:t>
            </a:r>
            <a:r>
              <a:rPr lang="en-US" sz="1600" spc="-10" dirty="0">
                <a:solidFill>
                  <a:srgbClr val="1AADF7"/>
                </a:solidFill>
                <a:latin typeface="Arial"/>
                <a:cs typeface="Arial"/>
              </a:rPr>
              <a:t>c</a:t>
            </a:r>
            <a:r>
              <a:rPr lang="en-US" sz="1600" dirty="0">
                <a:solidFill>
                  <a:srgbClr val="1AADF7"/>
                </a:solidFill>
                <a:latin typeface="Arial"/>
                <a:cs typeface="Arial"/>
              </a:rPr>
              <a:t>il.</a:t>
            </a:r>
            <a:r>
              <a:rPr lang="en-US" sz="1600" spc="55" dirty="0">
                <a:solidFill>
                  <a:srgbClr val="1AADF7"/>
                </a:solidFill>
                <a:latin typeface="Arial"/>
                <a:cs typeface="Arial"/>
              </a:rPr>
              <a:t> </a:t>
            </a:r>
            <a:r>
              <a:rPr lang="en-US" sz="1600" dirty="0">
                <a:solidFill>
                  <a:srgbClr val="1AADF7"/>
                </a:solidFill>
                <a:latin typeface="Arial"/>
                <a:cs typeface="Arial"/>
              </a:rPr>
              <a:t>Th</a:t>
            </a:r>
            <a:r>
              <a:rPr lang="en-US" sz="1600" spc="-10" dirty="0">
                <a:solidFill>
                  <a:srgbClr val="1AADF7"/>
                </a:solidFill>
                <a:latin typeface="Arial"/>
                <a:cs typeface="Arial"/>
              </a:rPr>
              <a:t>e</a:t>
            </a:r>
            <a:r>
              <a:rPr lang="en-US" sz="1600" spc="55" dirty="0">
                <a:solidFill>
                  <a:srgbClr val="1AADF7"/>
                </a:solidFill>
                <a:latin typeface="Arial"/>
                <a:cs typeface="Arial"/>
              </a:rPr>
              <a:t> </a:t>
            </a:r>
            <a:r>
              <a:rPr lang="en-US" sz="1600" dirty="0">
                <a:solidFill>
                  <a:srgbClr val="1AADF7"/>
                </a:solidFill>
                <a:latin typeface="Arial"/>
                <a:cs typeface="Arial"/>
              </a:rPr>
              <a:t>S</a:t>
            </a:r>
            <a:r>
              <a:rPr lang="en-US" sz="1600" spc="-10" dirty="0">
                <a:solidFill>
                  <a:srgbClr val="1AADF7"/>
                </a:solidFill>
                <a:latin typeface="Arial"/>
                <a:cs typeface="Arial"/>
              </a:rPr>
              <a:t>A</a:t>
            </a:r>
            <a:r>
              <a:rPr lang="en-US" sz="1600" dirty="0">
                <a:solidFill>
                  <a:srgbClr val="1AADF7"/>
                </a:solidFill>
                <a:latin typeface="Arial"/>
                <a:cs typeface="Arial"/>
              </a:rPr>
              <a:t>F</a:t>
            </a:r>
            <a:r>
              <a:rPr lang="en-US" sz="1600" spc="55" dirty="0">
                <a:solidFill>
                  <a:srgbClr val="1AADF7"/>
                </a:solidFill>
                <a:latin typeface="Arial"/>
                <a:cs typeface="Arial"/>
              </a:rPr>
              <a:t> </a:t>
            </a:r>
            <a:r>
              <a:rPr lang="en-US" sz="1600" dirty="0">
                <a:solidFill>
                  <a:srgbClr val="1AADF7"/>
                </a:solidFill>
                <a:latin typeface="Arial"/>
                <a:cs typeface="Arial"/>
              </a:rPr>
              <a:t>shall</a:t>
            </a:r>
            <a:r>
              <a:rPr lang="en-US" sz="1600" spc="55" dirty="0">
                <a:solidFill>
                  <a:srgbClr val="1AADF7"/>
                </a:solidFill>
                <a:latin typeface="Arial"/>
                <a:cs typeface="Arial"/>
              </a:rPr>
              <a:t> </a:t>
            </a:r>
            <a:r>
              <a:rPr lang="en-US" sz="1600" dirty="0">
                <a:solidFill>
                  <a:srgbClr val="1AADF7"/>
                </a:solidFill>
                <a:latin typeface="Arial"/>
                <a:cs typeface="Arial"/>
              </a:rPr>
              <a:t>b</a:t>
            </a:r>
            <a:r>
              <a:rPr lang="en-US" sz="1600" spc="-10" dirty="0">
                <a:solidFill>
                  <a:srgbClr val="1AADF7"/>
                </a:solidFill>
                <a:latin typeface="Arial"/>
                <a:cs typeface="Arial"/>
              </a:rPr>
              <a:t>r</a:t>
            </a:r>
            <a:r>
              <a:rPr lang="en-US" sz="1600" dirty="0">
                <a:solidFill>
                  <a:srgbClr val="1AADF7"/>
                </a:solidFill>
                <a:latin typeface="Arial"/>
                <a:cs typeface="Arial"/>
              </a:rPr>
              <a:t>in</a:t>
            </a:r>
            <a:r>
              <a:rPr lang="en-US" sz="1600" spc="-10" dirty="0">
                <a:solidFill>
                  <a:srgbClr val="1AADF7"/>
                </a:solidFill>
                <a:latin typeface="Arial"/>
                <a:cs typeface="Arial"/>
              </a:rPr>
              <a:t>g</a:t>
            </a:r>
            <a:r>
              <a:rPr lang="en-US" sz="1600" spc="55" dirty="0">
                <a:solidFill>
                  <a:srgbClr val="1AADF7"/>
                </a:solidFill>
                <a:latin typeface="Arial"/>
                <a:cs typeface="Arial"/>
              </a:rPr>
              <a:t> </a:t>
            </a:r>
            <a:r>
              <a:rPr lang="en-US" sz="1600" dirty="0" smtClean="0">
                <a:solidFill>
                  <a:srgbClr val="1AADF7"/>
                </a:solidFill>
                <a:latin typeface="Arial"/>
                <a:cs typeface="Arial"/>
              </a:rPr>
              <a:t>fo</a:t>
            </a:r>
            <a:r>
              <a:rPr lang="en-US" sz="1600" spc="-10" dirty="0" smtClean="0">
                <a:solidFill>
                  <a:srgbClr val="1AADF7"/>
                </a:solidFill>
                <a:latin typeface="Arial"/>
                <a:cs typeface="Arial"/>
              </a:rPr>
              <a:t>r</a:t>
            </a:r>
            <a:r>
              <a:rPr lang="en-US" sz="1600" dirty="0" smtClean="0">
                <a:solidFill>
                  <a:srgbClr val="1AADF7"/>
                </a:solidFill>
                <a:latin typeface="Arial"/>
                <a:cs typeface="Arial"/>
              </a:rPr>
              <a:t>th</a:t>
            </a:r>
            <a:r>
              <a:rPr lang="en-US" sz="1600" spc="55" dirty="0" smtClean="0">
                <a:solidFill>
                  <a:srgbClr val="1AADF7"/>
                </a:solidFill>
                <a:latin typeface="Arial"/>
                <a:cs typeface="Arial"/>
              </a:rPr>
              <a:t> </a:t>
            </a:r>
            <a:r>
              <a:rPr lang="en-US" sz="1600" spc="-10" dirty="0">
                <a:solidFill>
                  <a:srgbClr val="1AADF7"/>
                </a:solidFill>
                <a:latin typeface="Arial"/>
                <a:cs typeface="Arial"/>
              </a:rPr>
              <a:t>rec</a:t>
            </a:r>
            <a:r>
              <a:rPr lang="en-US" sz="1600" dirty="0">
                <a:solidFill>
                  <a:srgbClr val="1AADF7"/>
                </a:solidFill>
                <a:latin typeface="Arial"/>
                <a:cs typeface="Arial"/>
              </a:rPr>
              <a:t>o</a:t>
            </a:r>
            <a:r>
              <a:rPr lang="en-US" sz="1600" spc="-15" dirty="0">
                <a:solidFill>
                  <a:srgbClr val="1AADF7"/>
                </a:solidFill>
                <a:latin typeface="Arial"/>
                <a:cs typeface="Arial"/>
              </a:rPr>
              <a:t>mme</a:t>
            </a:r>
            <a:r>
              <a:rPr lang="en-US" sz="1600" dirty="0">
                <a:solidFill>
                  <a:srgbClr val="1AADF7"/>
                </a:solidFill>
                <a:latin typeface="Arial"/>
                <a:cs typeface="Arial"/>
              </a:rPr>
              <a:t>nd</a:t>
            </a:r>
            <a:r>
              <a:rPr lang="en-US" sz="1600" spc="15" dirty="0">
                <a:solidFill>
                  <a:srgbClr val="1AADF7"/>
                </a:solidFill>
                <a:latin typeface="Arial"/>
                <a:cs typeface="Arial"/>
              </a:rPr>
              <a:t>ati</a:t>
            </a:r>
            <a:r>
              <a:rPr lang="en-US" sz="1600" dirty="0">
                <a:solidFill>
                  <a:srgbClr val="1AADF7"/>
                </a:solidFill>
                <a:latin typeface="Arial"/>
                <a:cs typeface="Arial"/>
              </a:rPr>
              <a:t>ons</a:t>
            </a:r>
            <a:r>
              <a:rPr lang="en-US" sz="1600" spc="-5" dirty="0">
                <a:solidFill>
                  <a:srgbClr val="1AADF7"/>
                </a:solidFill>
                <a:latin typeface="Arial"/>
                <a:cs typeface="Arial"/>
              </a:rPr>
              <a:t>,</a:t>
            </a:r>
            <a:r>
              <a:rPr lang="en-US" sz="1600" spc="55" dirty="0">
                <a:solidFill>
                  <a:srgbClr val="1AADF7"/>
                </a:solidFill>
                <a:latin typeface="Arial"/>
                <a:cs typeface="Arial"/>
              </a:rPr>
              <a:t> </a:t>
            </a:r>
            <a:r>
              <a:rPr lang="en-US" sz="1600" spc="-10" dirty="0">
                <a:solidFill>
                  <a:srgbClr val="1AADF7"/>
                </a:solidFill>
                <a:latin typeface="Arial"/>
                <a:cs typeface="Arial"/>
              </a:rPr>
              <a:t>c</a:t>
            </a:r>
            <a:r>
              <a:rPr lang="en-US" sz="1600" dirty="0">
                <a:solidFill>
                  <a:srgbClr val="1AADF7"/>
                </a:solidFill>
                <a:latin typeface="Arial"/>
                <a:cs typeface="Arial"/>
              </a:rPr>
              <a:t>on</a:t>
            </a:r>
            <a:r>
              <a:rPr lang="en-US" sz="1600" spc="-10" dirty="0">
                <a:solidFill>
                  <a:srgbClr val="1AADF7"/>
                </a:solidFill>
                <a:latin typeface="Arial"/>
                <a:cs typeface="Arial"/>
              </a:rPr>
              <a:t>cer</a:t>
            </a:r>
            <a:r>
              <a:rPr lang="en-US" sz="1600" dirty="0">
                <a:solidFill>
                  <a:srgbClr val="1AADF7"/>
                </a:solidFill>
                <a:latin typeface="Arial"/>
                <a:cs typeface="Arial"/>
              </a:rPr>
              <a:t>ns</a:t>
            </a:r>
            <a:r>
              <a:rPr lang="en-US" sz="1600" spc="55" dirty="0">
                <a:solidFill>
                  <a:srgbClr val="1AADF7"/>
                </a:solidFill>
                <a:latin typeface="Arial"/>
                <a:cs typeface="Arial"/>
              </a:rPr>
              <a:t> </a:t>
            </a:r>
            <a:r>
              <a:rPr lang="en-US" sz="1600" dirty="0">
                <a:solidFill>
                  <a:srgbClr val="1AADF7"/>
                </a:solidFill>
                <a:latin typeface="Arial"/>
                <a:cs typeface="Arial"/>
              </a:rPr>
              <a:t>and</a:t>
            </a:r>
            <a:r>
              <a:rPr lang="en-US" sz="1600" spc="55" dirty="0">
                <a:solidFill>
                  <a:srgbClr val="1AADF7"/>
                </a:solidFill>
                <a:latin typeface="Arial"/>
                <a:cs typeface="Arial"/>
              </a:rPr>
              <a:t> </a:t>
            </a:r>
            <a:r>
              <a:rPr lang="en-US" sz="1600" dirty="0">
                <a:solidFill>
                  <a:srgbClr val="1AADF7"/>
                </a:solidFill>
                <a:latin typeface="Arial"/>
                <a:cs typeface="Arial"/>
              </a:rPr>
              <a:t>in</a:t>
            </a:r>
            <a:r>
              <a:rPr lang="en-US" sz="1600" spc="-10" dirty="0">
                <a:solidFill>
                  <a:srgbClr val="1AADF7"/>
                </a:solidFill>
                <a:latin typeface="Arial"/>
                <a:cs typeface="Arial"/>
              </a:rPr>
              <a:t>tere</a:t>
            </a:r>
            <a:r>
              <a:rPr lang="en-US" sz="1600" dirty="0">
                <a:solidFill>
                  <a:srgbClr val="1AADF7"/>
                </a:solidFill>
                <a:latin typeface="Arial"/>
                <a:cs typeface="Arial"/>
              </a:rPr>
              <a:t>sts</a:t>
            </a:r>
            <a:r>
              <a:rPr lang="en-US" sz="1600" spc="55" dirty="0">
                <a:solidFill>
                  <a:srgbClr val="1AADF7"/>
                </a:solidFill>
                <a:latin typeface="Arial"/>
                <a:cs typeface="Arial"/>
              </a:rPr>
              <a:t> </a:t>
            </a:r>
            <a:r>
              <a:rPr lang="en-US" sz="1600" dirty="0">
                <a:solidFill>
                  <a:srgbClr val="1AADF7"/>
                </a:solidFill>
                <a:latin typeface="Arial"/>
                <a:cs typeface="Arial"/>
              </a:rPr>
              <a:t>to</a:t>
            </a:r>
            <a:r>
              <a:rPr lang="en-US" sz="1600" spc="55" dirty="0">
                <a:solidFill>
                  <a:srgbClr val="1AADF7"/>
                </a:solidFill>
                <a:latin typeface="Arial"/>
                <a:cs typeface="Arial"/>
              </a:rPr>
              <a:t> </a:t>
            </a:r>
            <a:r>
              <a:rPr lang="en-US" sz="1600" dirty="0">
                <a:solidFill>
                  <a:srgbClr val="1AADF7"/>
                </a:solidFill>
                <a:latin typeface="Arial"/>
                <a:cs typeface="Arial"/>
              </a:rPr>
              <a:t>and</a:t>
            </a:r>
            <a:r>
              <a:rPr lang="en-US" sz="1600" spc="55" dirty="0">
                <a:solidFill>
                  <a:srgbClr val="1AADF7"/>
                </a:solidFill>
                <a:latin typeface="Arial"/>
                <a:cs typeface="Arial"/>
              </a:rPr>
              <a:t> </a:t>
            </a:r>
            <a:r>
              <a:rPr lang="en-US" sz="1600" dirty="0">
                <a:solidFill>
                  <a:srgbClr val="1AADF7"/>
                </a:solidFill>
                <a:latin typeface="Arial"/>
                <a:cs typeface="Arial"/>
              </a:rPr>
              <a:t>f</a:t>
            </a:r>
            <a:r>
              <a:rPr lang="en-US" sz="1600" spc="-10" dirty="0">
                <a:solidFill>
                  <a:srgbClr val="1AADF7"/>
                </a:solidFill>
                <a:latin typeface="Arial"/>
                <a:cs typeface="Arial"/>
              </a:rPr>
              <a:t>r</a:t>
            </a:r>
            <a:r>
              <a:rPr lang="en-US" sz="1600" dirty="0">
                <a:solidFill>
                  <a:srgbClr val="1AADF7"/>
                </a:solidFill>
                <a:latin typeface="Arial"/>
                <a:cs typeface="Arial"/>
              </a:rPr>
              <a:t>o</a:t>
            </a:r>
            <a:r>
              <a:rPr lang="en-US" sz="1600" spc="-15" dirty="0">
                <a:solidFill>
                  <a:srgbClr val="1AADF7"/>
                </a:solidFill>
                <a:latin typeface="Arial"/>
                <a:cs typeface="Arial"/>
              </a:rPr>
              <a:t>m</a:t>
            </a:r>
            <a:r>
              <a:rPr lang="en-US" sz="1600" spc="55" dirty="0">
                <a:solidFill>
                  <a:srgbClr val="1AADF7"/>
                </a:solidFill>
                <a:latin typeface="Arial"/>
                <a:cs typeface="Arial"/>
              </a:rPr>
              <a:t> </a:t>
            </a:r>
            <a:r>
              <a:rPr lang="en-US" sz="1600" dirty="0">
                <a:solidFill>
                  <a:srgbClr val="1AADF7"/>
                </a:solidFill>
                <a:latin typeface="Arial"/>
                <a:cs typeface="Arial"/>
              </a:rPr>
              <a:t>th</a:t>
            </a:r>
            <a:r>
              <a:rPr lang="en-US" sz="1600" spc="-10" dirty="0">
                <a:solidFill>
                  <a:srgbClr val="1AADF7"/>
                </a:solidFill>
                <a:latin typeface="Arial"/>
                <a:cs typeface="Arial"/>
              </a:rPr>
              <a:t>e</a:t>
            </a:r>
            <a:r>
              <a:rPr lang="en-US" sz="1600" dirty="0">
                <a:solidFill>
                  <a:srgbClr val="1AADF7"/>
                </a:solidFill>
                <a:latin typeface="Arial"/>
                <a:cs typeface="Arial"/>
              </a:rPr>
              <a:t>i</a:t>
            </a:r>
            <a:r>
              <a:rPr lang="en-US" sz="1600" spc="-10" dirty="0">
                <a:solidFill>
                  <a:srgbClr val="1AADF7"/>
                </a:solidFill>
                <a:latin typeface="Arial"/>
                <a:cs typeface="Arial"/>
              </a:rPr>
              <a:t>r</a:t>
            </a:r>
            <a:r>
              <a:rPr lang="en-US" sz="1600" spc="55" dirty="0">
                <a:solidFill>
                  <a:srgbClr val="1AADF7"/>
                </a:solidFill>
                <a:latin typeface="Arial"/>
                <a:cs typeface="Arial"/>
              </a:rPr>
              <a:t> </a:t>
            </a:r>
            <a:r>
              <a:rPr lang="en-US" sz="1600" spc="-10" dirty="0">
                <a:solidFill>
                  <a:srgbClr val="1AADF7"/>
                </a:solidFill>
                <a:latin typeface="Arial"/>
                <a:cs typeface="Arial"/>
              </a:rPr>
              <a:t>Are</a:t>
            </a:r>
            <a:r>
              <a:rPr lang="en-US" sz="1600" dirty="0">
                <a:solidFill>
                  <a:srgbClr val="1AADF7"/>
                </a:solidFill>
                <a:latin typeface="Arial"/>
                <a:cs typeface="Arial"/>
              </a:rPr>
              <a:t>a</a:t>
            </a:r>
            <a:r>
              <a:rPr lang="en-US" sz="1600" spc="55" dirty="0">
                <a:solidFill>
                  <a:srgbClr val="1AADF7"/>
                </a:solidFill>
                <a:latin typeface="Arial"/>
                <a:cs typeface="Arial"/>
              </a:rPr>
              <a:t> </a:t>
            </a:r>
            <a:r>
              <a:rPr lang="en-US" sz="1600" spc="-10" dirty="0">
                <a:solidFill>
                  <a:srgbClr val="1AADF7"/>
                </a:solidFill>
                <a:latin typeface="Arial"/>
                <a:cs typeface="Arial"/>
              </a:rPr>
              <a:t>A</a:t>
            </a:r>
            <a:r>
              <a:rPr lang="en-US" sz="1600" dirty="0">
                <a:solidFill>
                  <a:srgbClr val="1AADF7"/>
                </a:solidFill>
                <a:latin typeface="Arial"/>
                <a:cs typeface="Arial"/>
              </a:rPr>
              <a:t>d</a:t>
            </a:r>
            <a:r>
              <a:rPr lang="en-US" sz="1600" spc="-10" dirty="0">
                <a:solidFill>
                  <a:srgbClr val="1AADF7"/>
                </a:solidFill>
                <a:latin typeface="Arial"/>
                <a:cs typeface="Arial"/>
              </a:rPr>
              <a:t>v</a:t>
            </a:r>
            <a:r>
              <a:rPr lang="en-US" sz="1600" dirty="0">
                <a:solidFill>
                  <a:srgbClr val="1AADF7"/>
                </a:solidFill>
                <a:latin typeface="Arial"/>
                <a:cs typeface="Arial"/>
              </a:rPr>
              <a:t>iso</a:t>
            </a:r>
            <a:r>
              <a:rPr lang="en-US" sz="1600" spc="-10" dirty="0">
                <a:solidFill>
                  <a:srgbClr val="1AADF7"/>
                </a:solidFill>
                <a:latin typeface="Arial"/>
                <a:cs typeface="Arial"/>
              </a:rPr>
              <a:t>ry</a:t>
            </a:r>
            <a:r>
              <a:rPr lang="en-US" sz="1600" spc="-5" dirty="0">
                <a:solidFill>
                  <a:srgbClr val="1AADF7"/>
                </a:solidFill>
                <a:latin typeface="Arial"/>
                <a:cs typeface="Arial"/>
              </a:rPr>
              <a:t> Council.</a:t>
            </a:r>
          </a:p>
          <a:p>
            <a:pPr marL="12700"/>
            <a:endParaRPr lang="en-US" sz="1600" spc="-5" dirty="0">
              <a:solidFill>
                <a:srgbClr val="1AADF7"/>
              </a:solidFill>
              <a:latin typeface="Arial"/>
              <a:cs typeface="Arial"/>
            </a:endParaRPr>
          </a:p>
          <a:p>
            <a:pPr marL="12700" marR="5080">
              <a:lnSpc>
                <a:spcPct val="80400"/>
              </a:lnSpc>
            </a:pPr>
            <a:r>
              <a:rPr lang="en-US" sz="1600" b="1" dirty="0" smtClean="0">
                <a:solidFill>
                  <a:srgbClr val="1AADF7"/>
                </a:solidFill>
                <a:latin typeface="Arial"/>
                <a:cs typeface="Arial"/>
              </a:rPr>
              <a:t>Both policies </a:t>
            </a:r>
            <a:r>
              <a:rPr lang="en-US" sz="1600" b="1" dirty="0">
                <a:solidFill>
                  <a:srgbClr val="1AADF7"/>
                </a:solidFill>
                <a:latin typeface="Arial"/>
                <a:cs typeface="Arial"/>
              </a:rPr>
              <a:t>can be viewed </a:t>
            </a:r>
            <a:r>
              <a:rPr lang="en-US" sz="1600" b="1" dirty="0" smtClean="0">
                <a:solidFill>
                  <a:srgbClr val="1AADF7"/>
                </a:solidFill>
                <a:latin typeface="Arial"/>
                <a:cs typeface="Arial"/>
              </a:rPr>
              <a:t>at</a:t>
            </a:r>
            <a:r>
              <a:rPr lang="en-US" sz="1600" dirty="0" smtClean="0">
                <a:solidFill>
                  <a:srgbClr val="1AADF7"/>
                </a:solidFill>
                <a:latin typeface="Arial"/>
                <a:cs typeface="Arial"/>
              </a:rPr>
              <a:t>:  </a:t>
            </a:r>
            <a:r>
              <a:rPr lang="en-US" sz="1600" dirty="0" smtClean="0">
                <a:latin typeface="Arial"/>
                <a:cs typeface="Arial"/>
                <a:hlinkClick r:id="rId3"/>
              </a:rPr>
              <a:t>http</a:t>
            </a:r>
            <a:r>
              <a:rPr lang="en-US" sz="1600" dirty="0">
                <a:latin typeface="Arial"/>
                <a:cs typeface="Arial"/>
                <a:hlinkClick r:id="rId3"/>
              </a:rPr>
              <a:t>://www.broward.k12.fl.us/sbbcpolicies/index.asp</a:t>
            </a:r>
            <a:endParaRPr lang="en-US" sz="1600" dirty="0">
              <a:solidFill>
                <a:schemeClr val="accent3"/>
              </a:solidFill>
              <a:latin typeface="Arial"/>
              <a:cs typeface="Arial"/>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11</a:t>
            </a:fld>
            <a:endParaRPr lang="en-US" dirty="0"/>
          </a:p>
        </p:txBody>
      </p:sp>
    </p:spTree>
    <p:extLst>
      <p:ext uri="{BB962C8B-B14F-4D97-AF65-F5344CB8AC3E}">
        <p14:creationId xmlns:p14="http://schemas.microsoft.com/office/powerpoint/2010/main" val="9150571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ECBD1D"/>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914400" y="990600"/>
            <a:ext cx="5715000" cy="1354217"/>
          </a:xfrm>
          <a:prstGeom prst="rect">
            <a:avLst/>
          </a:prstGeom>
          <a:solidFill>
            <a:srgbClr val="95BE3D"/>
          </a:solidFill>
        </p:spPr>
        <p:txBody>
          <a:bodyPr vert="horz" wrap="square" lIns="0" tIns="0" rIns="0" bIns="0" rtlCol="0">
            <a:spAutoFit/>
          </a:bodyPr>
          <a:lstStyle/>
          <a:p>
            <a:pPr marL="507365">
              <a:lnSpc>
                <a:spcPct val="100000"/>
              </a:lnSpc>
            </a:pPr>
            <a:endParaRPr lang="en-US" sz="4400" b="1" spc="-5" dirty="0" smtClean="0">
              <a:solidFill>
                <a:srgbClr val="FFFFFF"/>
              </a:solidFill>
              <a:latin typeface="Calibri"/>
              <a:cs typeface="Calibri"/>
            </a:endParaRPr>
          </a:p>
          <a:p>
            <a:pPr marL="507365">
              <a:lnSpc>
                <a:spcPct val="100000"/>
              </a:lnSpc>
            </a:pPr>
            <a:endParaRPr sz="4400" dirty="0">
              <a:latin typeface="Calibri"/>
              <a:cs typeface="Calibri"/>
            </a:endParaRPr>
          </a:p>
        </p:txBody>
      </p:sp>
      <p:sp>
        <p:nvSpPr>
          <p:cNvPr id="5" name="object 5"/>
          <p:cNvSpPr txBox="1"/>
          <p:nvPr/>
        </p:nvSpPr>
        <p:spPr>
          <a:xfrm>
            <a:off x="609600" y="2819400"/>
            <a:ext cx="8077200" cy="3496256"/>
          </a:xfrm>
          <a:prstGeom prst="rect">
            <a:avLst/>
          </a:prstGeom>
        </p:spPr>
        <p:txBody>
          <a:bodyPr vert="horz" wrap="square" lIns="0" tIns="0" rIns="0" bIns="0" rtlCol="0">
            <a:spAutoFit/>
          </a:bodyPr>
          <a:lstStyle/>
          <a:p>
            <a:pPr algn="just"/>
            <a:r>
              <a:rPr lang="en-US" sz="3200" b="1" dirty="0" smtClean="0">
                <a:solidFill>
                  <a:srgbClr val="DFAE31"/>
                </a:solidFill>
                <a:latin typeface="Arial"/>
                <a:cs typeface="Arial"/>
              </a:rPr>
              <a:t>The SAC and SAF shall use guidelines developed by the district</a:t>
            </a:r>
            <a:r>
              <a:rPr lang="en-US" sz="3200" b="1" dirty="0">
                <a:solidFill>
                  <a:srgbClr val="DFAE31"/>
                </a:solidFill>
                <a:latin typeface="Arial"/>
                <a:cs typeface="Arial"/>
              </a:rPr>
              <a:t>, </a:t>
            </a:r>
            <a:r>
              <a:rPr lang="en-US" sz="3200" b="1" dirty="0" smtClean="0">
                <a:solidFill>
                  <a:srgbClr val="DFAE31"/>
                </a:solidFill>
                <a:latin typeface="Arial"/>
                <a:cs typeface="Arial"/>
              </a:rPr>
              <a:t>develop and adopt procedural </a:t>
            </a:r>
            <a:r>
              <a:rPr lang="en-US" sz="3200" b="1" dirty="0" smtClean="0">
                <a:solidFill>
                  <a:srgbClr val="FF6600"/>
                </a:solidFill>
                <a:latin typeface="Arial"/>
                <a:cs typeface="Arial"/>
              </a:rPr>
              <a:t>Bylaws</a:t>
            </a:r>
            <a:r>
              <a:rPr lang="en-US" sz="3200" b="1" dirty="0">
                <a:solidFill>
                  <a:srgbClr val="DFAE31"/>
                </a:solidFill>
                <a:latin typeface="Arial"/>
                <a:cs typeface="Arial"/>
              </a:rPr>
              <a:t>, </a:t>
            </a:r>
            <a:r>
              <a:rPr lang="en-US" sz="3200" b="1" dirty="0" smtClean="0">
                <a:solidFill>
                  <a:srgbClr val="DFAE31"/>
                </a:solidFill>
                <a:latin typeface="Arial"/>
                <a:cs typeface="Arial"/>
              </a:rPr>
              <a:t>conduct meetings </a:t>
            </a:r>
            <a:r>
              <a:rPr lang="en-US" sz="3200" b="1" dirty="0">
                <a:solidFill>
                  <a:srgbClr val="DFAE31"/>
                </a:solidFill>
                <a:latin typeface="Arial"/>
                <a:cs typeface="Arial"/>
              </a:rPr>
              <a:t>i</a:t>
            </a:r>
            <a:r>
              <a:rPr lang="en-US" sz="3200" b="1" dirty="0" smtClean="0">
                <a:solidFill>
                  <a:srgbClr val="DFAE31"/>
                </a:solidFill>
                <a:latin typeface="Arial"/>
                <a:cs typeface="Arial"/>
              </a:rPr>
              <a:t>n accordance with the </a:t>
            </a:r>
            <a:r>
              <a:rPr lang="en-US" sz="3200" b="1" dirty="0" smtClean="0">
                <a:solidFill>
                  <a:srgbClr val="FF6600"/>
                </a:solidFill>
                <a:latin typeface="Arial"/>
                <a:cs typeface="Arial"/>
              </a:rPr>
              <a:t>Florida Sunshine Laws</a:t>
            </a:r>
            <a:r>
              <a:rPr lang="en-US" sz="3200" b="1" dirty="0">
                <a:solidFill>
                  <a:srgbClr val="DFAE31"/>
                </a:solidFill>
                <a:latin typeface="Arial"/>
                <a:cs typeface="Arial"/>
              </a:rPr>
              <a:t>, </a:t>
            </a:r>
            <a:r>
              <a:rPr lang="en-US" sz="3200" b="1" dirty="0" smtClean="0">
                <a:solidFill>
                  <a:srgbClr val="DFAE31"/>
                </a:solidFill>
                <a:latin typeface="Arial"/>
                <a:cs typeface="Arial"/>
              </a:rPr>
              <a:t>and conduct meetings according to </a:t>
            </a:r>
            <a:r>
              <a:rPr lang="en-US" sz="3200" b="1" dirty="0" smtClean="0">
                <a:solidFill>
                  <a:srgbClr val="FF6600"/>
                </a:solidFill>
                <a:latin typeface="Arial"/>
                <a:cs typeface="Arial"/>
              </a:rPr>
              <a:t>Robert’s Rules of Order</a:t>
            </a:r>
            <a:r>
              <a:rPr lang="en-US" sz="3200" b="1" dirty="0" smtClean="0">
                <a:solidFill>
                  <a:srgbClr val="DFAE31"/>
                </a:solidFill>
                <a:latin typeface="Arial"/>
                <a:cs typeface="Arial"/>
              </a:rPr>
              <a:t>.</a:t>
            </a:r>
            <a:endParaRPr lang="en-US" sz="3200" b="1" dirty="0">
              <a:solidFill>
                <a:srgbClr val="DFAE31"/>
              </a:solidFill>
              <a:latin typeface="Arial"/>
              <a:cs typeface="Arial"/>
            </a:endParaRPr>
          </a:p>
          <a:p>
            <a:pPr marL="12700" marR="5080" algn="just">
              <a:lnSpc>
                <a:spcPts val="4300"/>
              </a:lnSpc>
            </a:pPr>
            <a:endParaRPr sz="3200" dirty="0">
              <a:latin typeface="Arial"/>
              <a:cs typeface="Arial"/>
            </a:endParaRPr>
          </a:p>
        </p:txBody>
      </p:sp>
      <p:sp>
        <p:nvSpPr>
          <p:cNvPr id="6" name="object 6"/>
          <p:cNvSpPr/>
          <p:nvPr/>
        </p:nvSpPr>
        <p:spPr>
          <a:xfrm>
            <a:off x="7361215" y="1126363"/>
            <a:ext cx="166370" cy="80645"/>
          </a:xfrm>
          <a:custGeom>
            <a:avLst/>
            <a:gdLst/>
            <a:ahLst/>
            <a:cxnLst/>
            <a:rect l="l" t="t" r="r" b="b"/>
            <a:pathLst>
              <a:path w="166370" h="80644">
                <a:moveTo>
                  <a:pt x="27531" y="0"/>
                </a:moveTo>
                <a:lnTo>
                  <a:pt x="0" y="1745"/>
                </a:lnTo>
                <a:lnTo>
                  <a:pt x="8663" y="18898"/>
                </a:lnTo>
                <a:lnTo>
                  <a:pt x="42323" y="55475"/>
                </a:lnTo>
                <a:lnTo>
                  <a:pt x="81970" y="74044"/>
                </a:lnTo>
                <a:lnTo>
                  <a:pt x="120514" y="80148"/>
                </a:lnTo>
                <a:lnTo>
                  <a:pt x="131891" y="80370"/>
                </a:lnTo>
                <a:lnTo>
                  <a:pt x="142095" y="80028"/>
                </a:lnTo>
                <a:lnTo>
                  <a:pt x="150863" y="79328"/>
                </a:lnTo>
                <a:lnTo>
                  <a:pt x="157933" y="78475"/>
                </a:lnTo>
                <a:lnTo>
                  <a:pt x="163041" y="77673"/>
                </a:lnTo>
                <a:lnTo>
                  <a:pt x="165926" y="77129"/>
                </a:lnTo>
                <a:lnTo>
                  <a:pt x="155511" y="60476"/>
                </a:lnTo>
                <a:lnTo>
                  <a:pt x="117976" y="24910"/>
                </a:lnTo>
                <a:lnTo>
                  <a:pt x="76542" y="6697"/>
                </a:lnTo>
                <a:lnTo>
                  <a:pt x="38325" y="395"/>
                </a:lnTo>
                <a:lnTo>
                  <a:pt x="27531" y="0"/>
                </a:lnTo>
                <a:close/>
              </a:path>
            </a:pathLst>
          </a:custGeom>
          <a:solidFill>
            <a:srgbClr val="FFFFFF"/>
          </a:solidFill>
        </p:spPr>
        <p:txBody>
          <a:bodyPr wrap="square" lIns="0" tIns="0" rIns="0" bIns="0" rtlCol="0"/>
          <a:lstStyle/>
          <a:p>
            <a:endParaRPr/>
          </a:p>
        </p:txBody>
      </p:sp>
      <p:sp>
        <p:nvSpPr>
          <p:cNvPr id="7" name="object 7"/>
          <p:cNvSpPr/>
          <p:nvPr/>
        </p:nvSpPr>
        <p:spPr>
          <a:xfrm>
            <a:off x="7230323" y="1523658"/>
            <a:ext cx="104775" cy="16510"/>
          </a:xfrm>
          <a:custGeom>
            <a:avLst/>
            <a:gdLst/>
            <a:ahLst/>
            <a:cxnLst/>
            <a:rect l="l" t="t" r="r" b="b"/>
            <a:pathLst>
              <a:path w="104775" h="16509">
                <a:moveTo>
                  <a:pt x="104240" y="0"/>
                </a:moveTo>
                <a:lnTo>
                  <a:pt x="3636" y="0"/>
                </a:lnTo>
                <a:lnTo>
                  <a:pt x="0" y="3660"/>
                </a:lnTo>
                <a:lnTo>
                  <a:pt x="0" y="12658"/>
                </a:lnTo>
                <a:lnTo>
                  <a:pt x="3636" y="16302"/>
                </a:lnTo>
                <a:lnTo>
                  <a:pt x="94075" y="16302"/>
                </a:lnTo>
                <a:lnTo>
                  <a:pt x="99021" y="6992"/>
                </a:lnTo>
                <a:lnTo>
                  <a:pt x="104240" y="0"/>
                </a:lnTo>
                <a:close/>
              </a:path>
            </a:pathLst>
          </a:custGeom>
          <a:solidFill>
            <a:srgbClr val="FFFFFF"/>
          </a:solidFill>
        </p:spPr>
        <p:txBody>
          <a:bodyPr wrap="square" lIns="0" tIns="0" rIns="0" bIns="0" rtlCol="0"/>
          <a:lstStyle/>
          <a:p>
            <a:endParaRPr/>
          </a:p>
        </p:txBody>
      </p:sp>
      <p:sp>
        <p:nvSpPr>
          <p:cNvPr id="8" name="object 8"/>
          <p:cNvSpPr/>
          <p:nvPr/>
        </p:nvSpPr>
        <p:spPr>
          <a:xfrm>
            <a:off x="7615983" y="1531811"/>
            <a:ext cx="211454" cy="0"/>
          </a:xfrm>
          <a:custGeom>
            <a:avLst/>
            <a:gdLst/>
            <a:ahLst/>
            <a:cxnLst/>
            <a:rect l="l" t="t" r="r" b="b"/>
            <a:pathLst>
              <a:path w="211454">
                <a:moveTo>
                  <a:pt x="0" y="0"/>
                </a:moveTo>
                <a:lnTo>
                  <a:pt x="211372" y="0"/>
                </a:lnTo>
              </a:path>
            </a:pathLst>
          </a:custGeom>
          <a:ln w="17572">
            <a:solidFill>
              <a:srgbClr val="FFFFFF"/>
            </a:solidFill>
          </a:ln>
        </p:spPr>
        <p:txBody>
          <a:bodyPr wrap="square" lIns="0" tIns="0" rIns="0" bIns="0" rtlCol="0"/>
          <a:lstStyle/>
          <a:p>
            <a:endParaRPr/>
          </a:p>
        </p:txBody>
      </p:sp>
      <p:sp>
        <p:nvSpPr>
          <p:cNvPr id="9" name="object 9"/>
          <p:cNvSpPr/>
          <p:nvPr/>
        </p:nvSpPr>
        <p:spPr>
          <a:xfrm>
            <a:off x="7549456" y="1523658"/>
            <a:ext cx="51435" cy="16510"/>
          </a:xfrm>
          <a:custGeom>
            <a:avLst/>
            <a:gdLst/>
            <a:ahLst/>
            <a:cxnLst/>
            <a:rect l="l" t="t" r="r" b="b"/>
            <a:pathLst>
              <a:path w="51434" h="16509">
                <a:moveTo>
                  <a:pt x="31642" y="0"/>
                </a:moveTo>
                <a:lnTo>
                  <a:pt x="580" y="0"/>
                </a:lnTo>
                <a:lnTo>
                  <a:pt x="1000" y="6695"/>
                </a:lnTo>
                <a:lnTo>
                  <a:pt x="0" y="16302"/>
                </a:lnTo>
                <a:lnTo>
                  <a:pt x="50835" y="16302"/>
                </a:lnTo>
                <a:lnTo>
                  <a:pt x="40940" y="6112"/>
                </a:lnTo>
                <a:lnTo>
                  <a:pt x="31642" y="0"/>
                </a:lnTo>
                <a:close/>
              </a:path>
            </a:pathLst>
          </a:custGeom>
          <a:solidFill>
            <a:srgbClr val="FFFFFF"/>
          </a:solidFill>
        </p:spPr>
        <p:txBody>
          <a:bodyPr wrap="square" lIns="0" tIns="0" rIns="0" bIns="0" rtlCol="0"/>
          <a:lstStyle/>
          <a:p>
            <a:endParaRPr/>
          </a:p>
        </p:txBody>
      </p:sp>
      <p:sp>
        <p:nvSpPr>
          <p:cNvPr id="10" name="object 10"/>
          <p:cNvSpPr/>
          <p:nvPr/>
        </p:nvSpPr>
        <p:spPr>
          <a:xfrm>
            <a:off x="7472357" y="1523658"/>
            <a:ext cx="30480" cy="16510"/>
          </a:xfrm>
          <a:custGeom>
            <a:avLst/>
            <a:gdLst/>
            <a:ahLst/>
            <a:cxnLst/>
            <a:rect l="l" t="t" r="r" b="b"/>
            <a:pathLst>
              <a:path w="30479" h="16509">
                <a:moveTo>
                  <a:pt x="23247" y="0"/>
                </a:moveTo>
                <a:lnTo>
                  <a:pt x="13502" y="0"/>
                </a:lnTo>
                <a:lnTo>
                  <a:pt x="5825" y="8022"/>
                </a:lnTo>
                <a:lnTo>
                  <a:pt x="0" y="16302"/>
                </a:lnTo>
                <a:lnTo>
                  <a:pt x="30060" y="16302"/>
                </a:lnTo>
                <a:lnTo>
                  <a:pt x="26734" y="4499"/>
                </a:lnTo>
                <a:lnTo>
                  <a:pt x="23247" y="0"/>
                </a:lnTo>
                <a:close/>
              </a:path>
            </a:pathLst>
          </a:custGeom>
          <a:solidFill>
            <a:srgbClr val="FFFFFF"/>
          </a:solidFill>
        </p:spPr>
        <p:txBody>
          <a:bodyPr wrap="square" lIns="0" tIns="0" rIns="0" bIns="0" rtlCol="0"/>
          <a:lstStyle/>
          <a:p>
            <a:endParaRPr/>
          </a:p>
        </p:txBody>
      </p:sp>
      <p:sp>
        <p:nvSpPr>
          <p:cNvPr id="11" name="object 11"/>
          <p:cNvSpPr/>
          <p:nvPr/>
        </p:nvSpPr>
        <p:spPr>
          <a:xfrm>
            <a:off x="7232630" y="1489885"/>
            <a:ext cx="131445" cy="16510"/>
          </a:xfrm>
          <a:custGeom>
            <a:avLst/>
            <a:gdLst/>
            <a:ahLst/>
            <a:cxnLst/>
            <a:rect l="l" t="t" r="r" b="b"/>
            <a:pathLst>
              <a:path w="131445" h="16509">
                <a:moveTo>
                  <a:pt x="131422" y="0"/>
                </a:moveTo>
                <a:lnTo>
                  <a:pt x="3648" y="0"/>
                </a:lnTo>
                <a:lnTo>
                  <a:pt x="0" y="3660"/>
                </a:lnTo>
                <a:lnTo>
                  <a:pt x="0" y="12658"/>
                </a:lnTo>
                <a:lnTo>
                  <a:pt x="3648" y="16302"/>
                </a:lnTo>
                <a:lnTo>
                  <a:pt x="115445" y="16302"/>
                </a:lnTo>
                <a:lnTo>
                  <a:pt x="122838" y="6992"/>
                </a:lnTo>
                <a:lnTo>
                  <a:pt x="131422" y="0"/>
                </a:lnTo>
                <a:close/>
              </a:path>
            </a:pathLst>
          </a:custGeom>
          <a:solidFill>
            <a:srgbClr val="FFFFFF"/>
          </a:solidFill>
        </p:spPr>
        <p:txBody>
          <a:bodyPr wrap="square" lIns="0" tIns="0" rIns="0" bIns="0" rtlCol="0"/>
          <a:lstStyle/>
          <a:p>
            <a:endParaRPr/>
          </a:p>
        </p:txBody>
      </p:sp>
      <p:sp>
        <p:nvSpPr>
          <p:cNvPr id="12" name="object 12"/>
          <p:cNvSpPr/>
          <p:nvPr/>
        </p:nvSpPr>
        <p:spPr>
          <a:xfrm>
            <a:off x="7595781" y="1498036"/>
            <a:ext cx="229870" cy="0"/>
          </a:xfrm>
          <a:custGeom>
            <a:avLst/>
            <a:gdLst/>
            <a:ahLst/>
            <a:cxnLst/>
            <a:rect l="l" t="t" r="r" b="b"/>
            <a:pathLst>
              <a:path w="229870">
                <a:moveTo>
                  <a:pt x="0" y="0"/>
                </a:moveTo>
                <a:lnTo>
                  <a:pt x="229255" y="0"/>
                </a:lnTo>
              </a:path>
            </a:pathLst>
          </a:custGeom>
          <a:ln w="17572">
            <a:solidFill>
              <a:srgbClr val="FFFFFF"/>
            </a:solidFill>
          </a:ln>
        </p:spPr>
        <p:txBody>
          <a:bodyPr wrap="square" lIns="0" tIns="0" rIns="0" bIns="0" rtlCol="0"/>
          <a:lstStyle/>
          <a:p>
            <a:endParaRPr/>
          </a:p>
        </p:txBody>
      </p:sp>
      <p:sp>
        <p:nvSpPr>
          <p:cNvPr id="13" name="object 13"/>
          <p:cNvSpPr/>
          <p:nvPr/>
        </p:nvSpPr>
        <p:spPr>
          <a:xfrm>
            <a:off x="7239048" y="1456112"/>
            <a:ext cx="77470" cy="16510"/>
          </a:xfrm>
          <a:custGeom>
            <a:avLst/>
            <a:gdLst/>
            <a:ahLst/>
            <a:cxnLst/>
            <a:rect l="l" t="t" r="r" b="b"/>
            <a:pathLst>
              <a:path w="77470" h="16509">
                <a:moveTo>
                  <a:pt x="77221" y="0"/>
                </a:moveTo>
                <a:lnTo>
                  <a:pt x="3623" y="0"/>
                </a:lnTo>
                <a:lnTo>
                  <a:pt x="0" y="3660"/>
                </a:lnTo>
                <a:lnTo>
                  <a:pt x="0" y="12658"/>
                </a:lnTo>
                <a:lnTo>
                  <a:pt x="3623" y="16302"/>
                </a:lnTo>
                <a:lnTo>
                  <a:pt x="73300" y="16302"/>
                </a:lnTo>
                <a:lnTo>
                  <a:pt x="74328" y="7860"/>
                </a:lnTo>
                <a:lnTo>
                  <a:pt x="77221" y="0"/>
                </a:lnTo>
                <a:close/>
              </a:path>
            </a:pathLst>
          </a:custGeom>
          <a:solidFill>
            <a:srgbClr val="FFFFFF"/>
          </a:solidFill>
        </p:spPr>
        <p:txBody>
          <a:bodyPr wrap="square" lIns="0" tIns="0" rIns="0" bIns="0" rtlCol="0"/>
          <a:lstStyle/>
          <a:p>
            <a:endParaRPr/>
          </a:p>
        </p:txBody>
      </p:sp>
      <p:sp>
        <p:nvSpPr>
          <p:cNvPr id="14" name="object 14"/>
          <p:cNvSpPr/>
          <p:nvPr/>
        </p:nvSpPr>
        <p:spPr>
          <a:xfrm>
            <a:off x="7321350" y="1456113"/>
            <a:ext cx="102235" cy="16510"/>
          </a:xfrm>
          <a:custGeom>
            <a:avLst/>
            <a:gdLst/>
            <a:ahLst/>
            <a:cxnLst/>
            <a:rect l="l" t="t" r="r" b="b"/>
            <a:pathLst>
              <a:path w="102234" h="16509">
                <a:moveTo>
                  <a:pt x="87858" y="0"/>
                </a:moveTo>
                <a:lnTo>
                  <a:pt x="21775" y="0"/>
                </a:lnTo>
                <a:lnTo>
                  <a:pt x="15817" y="3180"/>
                </a:lnTo>
                <a:lnTo>
                  <a:pt x="2187" y="14028"/>
                </a:lnTo>
                <a:lnTo>
                  <a:pt x="0" y="16302"/>
                </a:lnTo>
                <a:lnTo>
                  <a:pt x="66935" y="16302"/>
                </a:lnTo>
                <a:lnTo>
                  <a:pt x="71252" y="13876"/>
                </a:lnTo>
                <a:lnTo>
                  <a:pt x="83417" y="8705"/>
                </a:lnTo>
                <a:lnTo>
                  <a:pt x="102247" y="3952"/>
                </a:lnTo>
                <a:lnTo>
                  <a:pt x="87858" y="0"/>
                </a:lnTo>
                <a:close/>
              </a:path>
            </a:pathLst>
          </a:custGeom>
          <a:solidFill>
            <a:srgbClr val="FFFFFF"/>
          </a:solidFill>
        </p:spPr>
        <p:txBody>
          <a:bodyPr wrap="square" lIns="0" tIns="0" rIns="0" bIns="0" rtlCol="0"/>
          <a:lstStyle/>
          <a:p>
            <a:endParaRPr/>
          </a:p>
        </p:txBody>
      </p:sp>
      <p:sp>
        <p:nvSpPr>
          <p:cNvPr id="15" name="object 15"/>
          <p:cNvSpPr/>
          <p:nvPr/>
        </p:nvSpPr>
        <p:spPr>
          <a:xfrm>
            <a:off x="7710461" y="1456113"/>
            <a:ext cx="108585" cy="16510"/>
          </a:xfrm>
          <a:custGeom>
            <a:avLst/>
            <a:gdLst/>
            <a:ahLst/>
            <a:cxnLst/>
            <a:rect l="l" t="t" r="r" b="b"/>
            <a:pathLst>
              <a:path w="108584" h="16509">
                <a:moveTo>
                  <a:pt x="104537" y="0"/>
                </a:moveTo>
                <a:lnTo>
                  <a:pt x="5960" y="0"/>
                </a:lnTo>
                <a:lnTo>
                  <a:pt x="4378" y="8863"/>
                </a:lnTo>
                <a:lnTo>
                  <a:pt x="0" y="16302"/>
                </a:lnTo>
                <a:lnTo>
                  <a:pt x="104537" y="16302"/>
                </a:lnTo>
                <a:lnTo>
                  <a:pt x="108187" y="12644"/>
                </a:lnTo>
                <a:lnTo>
                  <a:pt x="108187" y="3646"/>
                </a:lnTo>
                <a:lnTo>
                  <a:pt x="104537" y="0"/>
                </a:lnTo>
                <a:close/>
              </a:path>
            </a:pathLst>
          </a:custGeom>
          <a:solidFill>
            <a:srgbClr val="FFFFFF"/>
          </a:solidFill>
        </p:spPr>
        <p:txBody>
          <a:bodyPr wrap="square" lIns="0" tIns="0" rIns="0" bIns="0" rtlCol="0"/>
          <a:lstStyle/>
          <a:p>
            <a:endParaRPr/>
          </a:p>
        </p:txBody>
      </p:sp>
      <p:sp>
        <p:nvSpPr>
          <p:cNvPr id="16" name="object 16"/>
          <p:cNvSpPr/>
          <p:nvPr/>
        </p:nvSpPr>
        <p:spPr>
          <a:xfrm>
            <a:off x="7547728" y="1456112"/>
            <a:ext cx="59055" cy="16510"/>
          </a:xfrm>
          <a:custGeom>
            <a:avLst/>
            <a:gdLst/>
            <a:ahLst/>
            <a:cxnLst/>
            <a:rect l="l" t="t" r="r" b="b"/>
            <a:pathLst>
              <a:path w="59054" h="16509">
                <a:moveTo>
                  <a:pt x="52984" y="0"/>
                </a:moveTo>
                <a:lnTo>
                  <a:pt x="0" y="0"/>
                </a:lnTo>
                <a:lnTo>
                  <a:pt x="2946" y="966"/>
                </a:lnTo>
                <a:lnTo>
                  <a:pt x="14126" y="5882"/>
                </a:lnTo>
                <a:lnTo>
                  <a:pt x="31199" y="16334"/>
                </a:lnTo>
                <a:lnTo>
                  <a:pt x="58958" y="16302"/>
                </a:lnTo>
                <a:lnTo>
                  <a:pt x="54998" y="9460"/>
                </a:lnTo>
                <a:lnTo>
                  <a:pt x="52984" y="0"/>
                </a:lnTo>
                <a:close/>
              </a:path>
            </a:pathLst>
          </a:custGeom>
          <a:solidFill>
            <a:srgbClr val="FFFFFF"/>
          </a:solidFill>
        </p:spPr>
        <p:txBody>
          <a:bodyPr wrap="square" lIns="0" tIns="0" rIns="0" bIns="0" rtlCol="0"/>
          <a:lstStyle/>
          <a:p>
            <a:endParaRPr/>
          </a:p>
        </p:txBody>
      </p:sp>
      <p:sp>
        <p:nvSpPr>
          <p:cNvPr id="17" name="object 17"/>
          <p:cNvSpPr/>
          <p:nvPr/>
        </p:nvSpPr>
        <p:spPr>
          <a:xfrm>
            <a:off x="7448530" y="1422339"/>
            <a:ext cx="8890" cy="7620"/>
          </a:xfrm>
          <a:custGeom>
            <a:avLst/>
            <a:gdLst/>
            <a:ahLst/>
            <a:cxnLst/>
            <a:rect l="l" t="t" r="r" b="b"/>
            <a:pathLst>
              <a:path w="8890" h="7619">
                <a:moveTo>
                  <a:pt x="8732" y="0"/>
                </a:moveTo>
                <a:lnTo>
                  <a:pt x="0" y="0"/>
                </a:lnTo>
                <a:lnTo>
                  <a:pt x="6015" y="7481"/>
                </a:lnTo>
                <a:lnTo>
                  <a:pt x="8732" y="0"/>
                </a:lnTo>
                <a:close/>
              </a:path>
            </a:pathLst>
          </a:custGeom>
          <a:solidFill>
            <a:srgbClr val="FFFFFF"/>
          </a:solidFill>
        </p:spPr>
        <p:txBody>
          <a:bodyPr wrap="square" lIns="0" tIns="0" rIns="0" bIns="0" rtlCol="0"/>
          <a:lstStyle/>
          <a:p>
            <a:endParaRPr/>
          </a:p>
        </p:txBody>
      </p:sp>
      <p:sp>
        <p:nvSpPr>
          <p:cNvPr id="18" name="object 18"/>
          <p:cNvSpPr/>
          <p:nvPr/>
        </p:nvSpPr>
        <p:spPr>
          <a:xfrm>
            <a:off x="7249769" y="1422339"/>
            <a:ext cx="86995" cy="16510"/>
          </a:xfrm>
          <a:custGeom>
            <a:avLst/>
            <a:gdLst/>
            <a:ahLst/>
            <a:cxnLst/>
            <a:rect l="l" t="t" r="r" b="b"/>
            <a:pathLst>
              <a:path w="86995" h="16509">
                <a:moveTo>
                  <a:pt x="86695" y="0"/>
                </a:moveTo>
                <a:lnTo>
                  <a:pt x="3649" y="0"/>
                </a:lnTo>
                <a:lnTo>
                  <a:pt x="0" y="3660"/>
                </a:lnTo>
                <a:lnTo>
                  <a:pt x="0" y="12658"/>
                </a:lnTo>
                <a:lnTo>
                  <a:pt x="3649" y="16302"/>
                </a:lnTo>
                <a:lnTo>
                  <a:pt x="74773" y="16302"/>
                </a:lnTo>
                <a:lnTo>
                  <a:pt x="79288" y="8578"/>
                </a:lnTo>
                <a:lnTo>
                  <a:pt x="86695" y="0"/>
                </a:lnTo>
                <a:close/>
              </a:path>
            </a:pathLst>
          </a:custGeom>
          <a:solidFill>
            <a:srgbClr val="FFFFFF"/>
          </a:solidFill>
        </p:spPr>
        <p:txBody>
          <a:bodyPr wrap="square" lIns="0" tIns="0" rIns="0" bIns="0" rtlCol="0"/>
          <a:lstStyle/>
          <a:p>
            <a:endParaRPr/>
          </a:p>
        </p:txBody>
      </p:sp>
      <p:sp>
        <p:nvSpPr>
          <p:cNvPr id="19" name="object 19"/>
          <p:cNvSpPr/>
          <p:nvPr/>
        </p:nvSpPr>
        <p:spPr>
          <a:xfrm>
            <a:off x="7714396" y="1422342"/>
            <a:ext cx="93980" cy="16510"/>
          </a:xfrm>
          <a:custGeom>
            <a:avLst/>
            <a:gdLst/>
            <a:ahLst/>
            <a:cxnLst/>
            <a:rect l="l" t="t" r="r" b="b"/>
            <a:pathLst>
              <a:path w="93979" h="16509">
                <a:moveTo>
                  <a:pt x="89858" y="0"/>
                </a:moveTo>
                <a:lnTo>
                  <a:pt x="0" y="0"/>
                </a:lnTo>
                <a:lnTo>
                  <a:pt x="2744" y="6111"/>
                </a:lnTo>
                <a:lnTo>
                  <a:pt x="3352" y="16301"/>
                </a:lnTo>
                <a:lnTo>
                  <a:pt x="89858" y="16301"/>
                </a:lnTo>
                <a:lnTo>
                  <a:pt x="93508" y="12642"/>
                </a:lnTo>
                <a:lnTo>
                  <a:pt x="93508" y="3644"/>
                </a:lnTo>
                <a:lnTo>
                  <a:pt x="89858" y="0"/>
                </a:lnTo>
                <a:close/>
              </a:path>
            </a:pathLst>
          </a:custGeom>
          <a:solidFill>
            <a:srgbClr val="FFFFFF"/>
          </a:solidFill>
        </p:spPr>
        <p:txBody>
          <a:bodyPr wrap="square" lIns="0" tIns="0" rIns="0" bIns="0" rtlCol="0"/>
          <a:lstStyle/>
          <a:p>
            <a:endParaRPr/>
          </a:p>
        </p:txBody>
      </p:sp>
      <p:sp>
        <p:nvSpPr>
          <p:cNvPr id="20" name="object 20"/>
          <p:cNvSpPr/>
          <p:nvPr/>
        </p:nvSpPr>
        <p:spPr>
          <a:xfrm>
            <a:off x="7516800" y="1422339"/>
            <a:ext cx="86360" cy="16510"/>
          </a:xfrm>
          <a:custGeom>
            <a:avLst/>
            <a:gdLst/>
            <a:ahLst/>
            <a:cxnLst/>
            <a:rect l="l" t="t" r="r" b="b"/>
            <a:pathLst>
              <a:path w="86359" h="16509">
                <a:moveTo>
                  <a:pt x="85925" y="0"/>
                </a:moveTo>
                <a:lnTo>
                  <a:pt x="0" y="0"/>
                </a:lnTo>
                <a:lnTo>
                  <a:pt x="3487" y="16302"/>
                </a:lnTo>
                <a:lnTo>
                  <a:pt x="82600" y="16302"/>
                </a:lnTo>
                <a:lnTo>
                  <a:pt x="82885" y="7440"/>
                </a:lnTo>
                <a:lnTo>
                  <a:pt x="85925" y="0"/>
                </a:lnTo>
                <a:close/>
              </a:path>
            </a:pathLst>
          </a:custGeom>
          <a:solidFill>
            <a:srgbClr val="FFFFFF"/>
          </a:solidFill>
        </p:spPr>
        <p:txBody>
          <a:bodyPr wrap="square" lIns="0" tIns="0" rIns="0" bIns="0" rtlCol="0"/>
          <a:lstStyle/>
          <a:p>
            <a:endParaRPr/>
          </a:p>
        </p:txBody>
      </p:sp>
      <p:sp>
        <p:nvSpPr>
          <p:cNvPr id="21" name="object 21"/>
          <p:cNvSpPr/>
          <p:nvPr/>
        </p:nvSpPr>
        <p:spPr>
          <a:xfrm>
            <a:off x="7265450" y="1396721"/>
            <a:ext cx="196850" cy="0"/>
          </a:xfrm>
          <a:custGeom>
            <a:avLst/>
            <a:gdLst/>
            <a:ahLst/>
            <a:cxnLst/>
            <a:rect l="l" t="t" r="r" b="b"/>
            <a:pathLst>
              <a:path w="196850">
                <a:moveTo>
                  <a:pt x="0" y="0"/>
                </a:moveTo>
                <a:lnTo>
                  <a:pt x="196463" y="0"/>
                </a:lnTo>
              </a:path>
            </a:pathLst>
          </a:custGeom>
          <a:ln w="17571">
            <a:solidFill>
              <a:srgbClr val="FFFFFF"/>
            </a:solidFill>
          </a:ln>
        </p:spPr>
        <p:txBody>
          <a:bodyPr wrap="square" lIns="0" tIns="0" rIns="0" bIns="0" rtlCol="0"/>
          <a:lstStyle/>
          <a:p>
            <a:endParaRPr/>
          </a:p>
        </p:txBody>
      </p:sp>
      <p:sp>
        <p:nvSpPr>
          <p:cNvPr id="22" name="object 22"/>
          <p:cNvSpPr/>
          <p:nvPr/>
        </p:nvSpPr>
        <p:spPr>
          <a:xfrm>
            <a:off x="7685223" y="1388569"/>
            <a:ext cx="107314" cy="16510"/>
          </a:xfrm>
          <a:custGeom>
            <a:avLst/>
            <a:gdLst/>
            <a:ahLst/>
            <a:cxnLst/>
            <a:rect l="l" t="t" r="r" b="b"/>
            <a:pathLst>
              <a:path w="107315" h="16509">
                <a:moveTo>
                  <a:pt x="103064" y="0"/>
                </a:moveTo>
                <a:lnTo>
                  <a:pt x="0" y="0"/>
                </a:lnTo>
                <a:lnTo>
                  <a:pt x="6390" y="3644"/>
                </a:lnTo>
                <a:lnTo>
                  <a:pt x="19521" y="16042"/>
                </a:lnTo>
                <a:lnTo>
                  <a:pt x="19720" y="16301"/>
                </a:lnTo>
                <a:lnTo>
                  <a:pt x="103064" y="16301"/>
                </a:lnTo>
                <a:lnTo>
                  <a:pt x="106714" y="12642"/>
                </a:lnTo>
                <a:lnTo>
                  <a:pt x="106686" y="3617"/>
                </a:lnTo>
                <a:lnTo>
                  <a:pt x="103064" y="0"/>
                </a:lnTo>
                <a:close/>
              </a:path>
            </a:pathLst>
          </a:custGeom>
          <a:solidFill>
            <a:srgbClr val="FFFFFF"/>
          </a:solidFill>
        </p:spPr>
        <p:txBody>
          <a:bodyPr wrap="square" lIns="0" tIns="0" rIns="0" bIns="0" rtlCol="0"/>
          <a:lstStyle/>
          <a:p>
            <a:endParaRPr/>
          </a:p>
        </p:txBody>
      </p:sp>
      <p:sp>
        <p:nvSpPr>
          <p:cNvPr id="23" name="object 23"/>
          <p:cNvSpPr/>
          <p:nvPr/>
        </p:nvSpPr>
        <p:spPr>
          <a:xfrm>
            <a:off x="7501704" y="1388565"/>
            <a:ext cx="130810" cy="16510"/>
          </a:xfrm>
          <a:custGeom>
            <a:avLst/>
            <a:gdLst/>
            <a:ahLst/>
            <a:cxnLst/>
            <a:rect l="l" t="t" r="r" b="b"/>
            <a:pathLst>
              <a:path w="130809" h="16509">
                <a:moveTo>
                  <a:pt x="130218" y="0"/>
                </a:moveTo>
                <a:lnTo>
                  <a:pt x="0" y="0"/>
                </a:lnTo>
                <a:lnTo>
                  <a:pt x="4771" y="7711"/>
                </a:lnTo>
                <a:lnTo>
                  <a:pt x="8393" y="16302"/>
                </a:lnTo>
                <a:lnTo>
                  <a:pt x="110470" y="16302"/>
                </a:lnTo>
                <a:lnTo>
                  <a:pt x="123469" y="3850"/>
                </a:lnTo>
                <a:lnTo>
                  <a:pt x="130218" y="0"/>
                </a:lnTo>
                <a:close/>
              </a:path>
            </a:pathLst>
          </a:custGeom>
          <a:solidFill>
            <a:srgbClr val="FFFFFF"/>
          </a:solidFill>
        </p:spPr>
        <p:txBody>
          <a:bodyPr wrap="square" lIns="0" tIns="0" rIns="0" bIns="0" rtlCol="0"/>
          <a:lstStyle/>
          <a:p>
            <a:endParaRPr/>
          </a:p>
        </p:txBody>
      </p:sp>
      <p:sp>
        <p:nvSpPr>
          <p:cNvPr id="24" name="object 24"/>
          <p:cNvSpPr/>
          <p:nvPr/>
        </p:nvSpPr>
        <p:spPr>
          <a:xfrm>
            <a:off x="7286644" y="1362946"/>
            <a:ext cx="484505" cy="0"/>
          </a:xfrm>
          <a:custGeom>
            <a:avLst/>
            <a:gdLst/>
            <a:ahLst/>
            <a:cxnLst/>
            <a:rect l="l" t="t" r="r" b="b"/>
            <a:pathLst>
              <a:path w="484504">
                <a:moveTo>
                  <a:pt x="0" y="0"/>
                </a:moveTo>
                <a:lnTo>
                  <a:pt x="484383" y="0"/>
                </a:lnTo>
              </a:path>
            </a:pathLst>
          </a:custGeom>
          <a:ln w="17574">
            <a:solidFill>
              <a:srgbClr val="FFFFFF"/>
            </a:solidFill>
          </a:ln>
        </p:spPr>
        <p:txBody>
          <a:bodyPr wrap="square" lIns="0" tIns="0" rIns="0" bIns="0" rtlCol="0"/>
          <a:lstStyle/>
          <a:p>
            <a:endParaRPr/>
          </a:p>
        </p:txBody>
      </p:sp>
      <p:sp>
        <p:nvSpPr>
          <p:cNvPr id="25" name="object 25"/>
          <p:cNvSpPr/>
          <p:nvPr/>
        </p:nvSpPr>
        <p:spPr>
          <a:xfrm>
            <a:off x="7315978" y="1329178"/>
            <a:ext cx="426084" cy="0"/>
          </a:xfrm>
          <a:custGeom>
            <a:avLst/>
            <a:gdLst/>
            <a:ahLst/>
            <a:cxnLst/>
            <a:rect l="l" t="t" r="r" b="b"/>
            <a:pathLst>
              <a:path w="426084">
                <a:moveTo>
                  <a:pt x="0" y="0"/>
                </a:moveTo>
                <a:lnTo>
                  <a:pt x="425719" y="0"/>
                </a:lnTo>
              </a:path>
            </a:pathLst>
          </a:custGeom>
          <a:ln w="17571">
            <a:solidFill>
              <a:srgbClr val="FFFFFF"/>
            </a:solidFill>
          </a:ln>
        </p:spPr>
        <p:txBody>
          <a:bodyPr wrap="square" lIns="0" tIns="0" rIns="0" bIns="0" rtlCol="0"/>
          <a:lstStyle/>
          <a:p>
            <a:endParaRPr/>
          </a:p>
        </p:txBody>
      </p:sp>
      <p:sp>
        <p:nvSpPr>
          <p:cNvPr id="26" name="object 26"/>
          <p:cNvSpPr/>
          <p:nvPr/>
        </p:nvSpPr>
        <p:spPr>
          <a:xfrm>
            <a:off x="7356057" y="1295400"/>
            <a:ext cx="345440" cy="0"/>
          </a:xfrm>
          <a:custGeom>
            <a:avLst/>
            <a:gdLst/>
            <a:ahLst/>
            <a:cxnLst/>
            <a:rect l="l" t="t" r="r" b="b"/>
            <a:pathLst>
              <a:path w="345440">
                <a:moveTo>
                  <a:pt x="0" y="0"/>
                </a:moveTo>
                <a:lnTo>
                  <a:pt x="344985" y="0"/>
                </a:lnTo>
              </a:path>
            </a:pathLst>
          </a:custGeom>
          <a:ln w="17572">
            <a:solidFill>
              <a:srgbClr val="FFFFFF"/>
            </a:solidFill>
          </a:ln>
        </p:spPr>
        <p:txBody>
          <a:bodyPr wrap="square" lIns="0" tIns="0" rIns="0" bIns="0" rtlCol="0"/>
          <a:lstStyle/>
          <a:p>
            <a:endParaRPr/>
          </a:p>
        </p:txBody>
      </p:sp>
      <p:sp>
        <p:nvSpPr>
          <p:cNvPr id="27" name="object 27"/>
          <p:cNvSpPr/>
          <p:nvPr/>
        </p:nvSpPr>
        <p:spPr>
          <a:xfrm>
            <a:off x="7548588" y="1253476"/>
            <a:ext cx="87630" cy="16510"/>
          </a:xfrm>
          <a:custGeom>
            <a:avLst/>
            <a:gdLst/>
            <a:ahLst/>
            <a:cxnLst/>
            <a:rect l="l" t="t" r="r" b="b"/>
            <a:pathLst>
              <a:path w="87629" h="16509">
                <a:moveTo>
                  <a:pt x="83465" y="0"/>
                </a:moveTo>
                <a:lnTo>
                  <a:pt x="3636" y="0"/>
                </a:lnTo>
                <a:lnTo>
                  <a:pt x="0" y="3646"/>
                </a:lnTo>
                <a:lnTo>
                  <a:pt x="0" y="12644"/>
                </a:lnTo>
                <a:lnTo>
                  <a:pt x="3636" y="16302"/>
                </a:lnTo>
                <a:lnTo>
                  <a:pt x="83465" y="16302"/>
                </a:lnTo>
                <a:lnTo>
                  <a:pt x="87114" y="12644"/>
                </a:lnTo>
                <a:lnTo>
                  <a:pt x="87114" y="3646"/>
                </a:lnTo>
                <a:lnTo>
                  <a:pt x="83465" y="0"/>
                </a:lnTo>
                <a:close/>
              </a:path>
            </a:pathLst>
          </a:custGeom>
          <a:solidFill>
            <a:srgbClr val="FFFFFF"/>
          </a:solidFill>
        </p:spPr>
        <p:txBody>
          <a:bodyPr wrap="square" lIns="0" tIns="0" rIns="0" bIns="0" rtlCol="0"/>
          <a:lstStyle/>
          <a:p>
            <a:endParaRPr/>
          </a:p>
        </p:txBody>
      </p:sp>
      <p:sp>
        <p:nvSpPr>
          <p:cNvPr id="28" name="object 28"/>
          <p:cNvSpPr/>
          <p:nvPr/>
        </p:nvSpPr>
        <p:spPr>
          <a:xfrm>
            <a:off x="7520220" y="1124182"/>
            <a:ext cx="107314" cy="138430"/>
          </a:xfrm>
          <a:custGeom>
            <a:avLst/>
            <a:gdLst/>
            <a:ahLst/>
            <a:cxnLst/>
            <a:rect l="l" t="t" r="r" b="b"/>
            <a:pathLst>
              <a:path w="107315" h="138430">
                <a:moveTo>
                  <a:pt x="103150" y="0"/>
                </a:moveTo>
                <a:lnTo>
                  <a:pt x="55801" y="17526"/>
                </a:lnTo>
                <a:lnTo>
                  <a:pt x="26254" y="45628"/>
                </a:lnTo>
                <a:lnTo>
                  <a:pt x="5963" y="83905"/>
                </a:lnTo>
                <a:lnTo>
                  <a:pt x="0" y="121184"/>
                </a:lnTo>
                <a:lnTo>
                  <a:pt x="272" y="127592"/>
                </a:lnTo>
                <a:lnTo>
                  <a:pt x="518" y="129877"/>
                </a:lnTo>
                <a:lnTo>
                  <a:pt x="518" y="134377"/>
                </a:lnTo>
                <a:lnTo>
                  <a:pt x="4141" y="138009"/>
                </a:lnTo>
                <a:lnTo>
                  <a:pt x="13141" y="138009"/>
                </a:lnTo>
                <a:lnTo>
                  <a:pt x="16779" y="134377"/>
                </a:lnTo>
                <a:lnTo>
                  <a:pt x="16691" y="126885"/>
                </a:lnTo>
                <a:lnTo>
                  <a:pt x="17010" y="120248"/>
                </a:lnTo>
                <a:lnTo>
                  <a:pt x="26758" y="82197"/>
                </a:lnTo>
                <a:lnTo>
                  <a:pt x="46994" y="46009"/>
                </a:lnTo>
                <a:lnTo>
                  <a:pt x="86836" y="19863"/>
                </a:lnTo>
                <a:lnTo>
                  <a:pt x="98635" y="16302"/>
                </a:lnTo>
                <a:lnTo>
                  <a:pt x="103135" y="16302"/>
                </a:lnTo>
                <a:lnTo>
                  <a:pt x="106772" y="12670"/>
                </a:lnTo>
                <a:lnTo>
                  <a:pt x="106772" y="3658"/>
                </a:lnTo>
                <a:lnTo>
                  <a:pt x="103150" y="0"/>
                </a:lnTo>
                <a:close/>
              </a:path>
            </a:pathLst>
          </a:custGeom>
          <a:solidFill>
            <a:srgbClr val="FFFFFF"/>
          </a:solidFill>
        </p:spPr>
        <p:txBody>
          <a:bodyPr wrap="square" lIns="0" tIns="0" rIns="0" bIns="0" rtlCol="0"/>
          <a:lstStyle/>
          <a:p>
            <a:endParaRPr/>
          </a:p>
        </p:txBody>
      </p:sp>
      <p:sp>
        <p:nvSpPr>
          <p:cNvPr id="29" name="object 29"/>
          <p:cNvSpPr/>
          <p:nvPr/>
        </p:nvSpPr>
        <p:spPr>
          <a:xfrm>
            <a:off x="7231175" y="1557120"/>
            <a:ext cx="178435" cy="213360"/>
          </a:xfrm>
          <a:custGeom>
            <a:avLst/>
            <a:gdLst/>
            <a:ahLst/>
            <a:cxnLst/>
            <a:rect l="l" t="t" r="r" b="b"/>
            <a:pathLst>
              <a:path w="178434" h="213360">
                <a:moveTo>
                  <a:pt x="0" y="20"/>
                </a:moveTo>
                <a:lnTo>
                  <a:pt x="5627" y="40154"/>
                </a:lnTo>
                <a:lnTo>
                  <a:pt x="16369" y="78398"/>
                </a:lnTo>
                <a:lnTo>
                  <a:pt x="31861" y="114386"/>
                </a:lnTo>
                <a:lnTo>
                  <a:pt x="51738" y="147752"/>
                </a:lnTo>
                <a:lnTo>
                  <a:pt x="75632" y="178132"/>
                </a:lnTo>
                <a:lnTo>
                  <a:pt x="103180" y="205159"/>
                </a:lnTo>
                <a:lnTo>
                  <a:pt x="113111" y="213360"/>
                </a:lnTo>
                <a:lnTo>
                  <a:pt x="113333" y="212596"/>
                </a:lnTo>
                <a:lnTo>
                  <a:pt x="113686" y="199215"/>
                </a:lnTo>
                <a:lnTo>
                  <a:pt x="114007" y="191469"/>
                </a:lnTo>
                <a:lnTo>
                  <a:pt x="118769" y="147334"/>
                </a:lnTo>
                <a:lnTo>
                  <a:pt x="128575" y="103876"/>
                </a:lnTo>
                <a:lnTo>
                  <a:pt x="138255" y="75130"/>
                </a:lnTo>
                <a:lnTo>
                  <a:pt x="68326" y="75130"/>
                </a:lnTo>
                <a:lnTo>
                  <a:pt x="73789" y="26968"/>
                </a:lnTo>
                <a:lnTo>
                  <a:pt x="84250" y="258"/>
                </a:lnTo>
                <a:lnTo>
                  <a:pt x="0" y="20"/>
                </a:lnTo>
                <a:close/>
              </a:path>
              <a:path w="178434" h="213360">
                <a:moveTo>
                  <a:pt x="150393" y="0"/>
                </a:moveTo>
                <a:lnTo>
                  <a:pt x="108338" y="30586"/>
                </a:lnTo>
                <a:lnTo>
                  <a:pt x="78260" y="62522"/>
                </a:lnTo>
                <a:lnTo>
                  <a:pt x="68326" y="75130"/>
                </a:lnTo>
                <a:lnTo>
                  <a:pt x="138255" y="75130"/>
                </a:lnTo>
                <a:lnTo>
                  <a:pt x="139465" y="71819"/>
                </a:lnTo>
                <a:lnTo>
                  <a:pt x="146493" y="55235"/>
                </a:lnTo>
                <a:lnTo>
                  <a:pt x="154699" y="38444"/>
                </a:lnTo>
                <a:lnTo>
                  <a:pt x="164175" y="21569"/>
                </a:lnTo>
                <a:lnTo>
                  <a:pt x="175014" y="4735"/>
                </a:lnTo>
                <a:lnTo>
                  <a:pt x="178324" y="20"/>
                </a:lnTo>
                <a:lnTo>
                  <a:pt x="150393" y="0"/>
                </a:lnTo>
                <a:close/>
              </a:path>
            </a:pathLst>
          </a:custGeom>
          <a:solidFill>
            <a:srgbClr val="FFFFFF"/>
          </a:solidFill>
        </p:spPr>
        <p:txBody>
          <a:bodyPr wrap="square" lIns="0" tIns="0" rIns="0" bIns="0" rtlCol="0"/>
          <a:lstStyle/>
          <a:p>
            <a:endParaRPr/>
          </a:p>
        </p:txBody>
      </p:sp>
      <p:sp>
        <p:nvSpPr>
          <p:cNvPr id="30" name="object 30"/>
          <p:cNvSpPr/>
          <p:nvPr/>
        </p:nvSpPr>
        <p:spPr>
          <a:xfrm>
            <a:off x="7408531" y="1557103"/>
            <a:ext cx="418465" cy="272415"/>
          </a:xfrm>
          <a:custGeom>
            <a:avLst/>
            <a:gdLst/>
            <a:ahLst/>
            <a:cxnLst/>
            <a:rect l="l" t="t" r="r" b="b"/>
            <a:pathLst>
              <a:path w="418465" h="272414">
                <a:moveTo>
                  <a:pt x="55431" y="0"/>
                </a:moveTo>
                <a:lnTo>
                  <a:pt x="36672" y="39422"/>
                </a:lnTo>
                <a:lnTo>
                  <a:pt x="22586" y="77409"/>
                </a:lnTo>
                <a:lnTo>
                  <a:pt x="8832" y="130301"/>
                </a:lnTo>
                <a:lnTo>
                  <a:pt x="2018" y="176369"/>
                </a:lnTo>
                <a:lnTo>
                  <a:pt x="0" y="213453"/>
                </a:lnTo>
                <a:lnTo>
                  <a:pt x="6" y="216301"/>
                </a:lnTo>
                <a:lnTo>
                  <a:pt x="13551" y="257702"/>
                </a:lnTo>
                <a:lnTo>
                  <a:pt x="49950" y="269054"/>
                </a:lnTo>
                <a:lnTo>
                  <a:pt x="68920" y="272410"/>
                </a:lnTo>
                <a:lnTo>
                  <a:pt x="74206" y="272410"/>
                </a:lnTo>
                <a:lnTo>
                  <a:pt x="110783" y="254507"/>
                </a:lnTo>
                <a:lnTo>
                  <a:pt x="120702" y="225888"/>
                </a:lnTo>
                <a:lnTo>
                  <a:pt x="287671" y="225888"/>
                </a:lnTo>
                <a:lnTo>
                  <a:pt x="329995" y="191118"/>
                </a:lnTo>
                <a:lnTo>
                  <a:pt x="355471" y="162454"/>
                </a:lnTo>
                <a:lnTo>
                  <a:pt x="377151" y="130669"/>
                </a:lnTo>
                <a:lnTo>
                  <a:pt x="379389" y="126593"/>
                </a:lnTo>
                <a:lnTo>
                  <a:pt x="81462" y="126593"/>
                </a:lnTo>
                <a:lnTo>
                  <a:pt x="80529" y="126385"/>
                </a:lnTo>
                <a:lnTo>
                  <a:pt x="80833" y="122764"/>
                </a:lnTo>
                <a:lnTo>
                  <a:pt x="82120" y="116142"/>
                </a:lnTo>
                <a:lnTo>
                  <a:pt x="86623" y="95539"/>
                </a:lnTo>
                <a:lnTo>
                  <a:pt x="89327" y="82381"/>
                </a:lnTo>
                <a:lnTo>
                  <a:pt x="91995" y="67867"/>
                </a:lnTo>
                <a:lnTo>
                  <a:pt x="94369" y="52409"/>
                </a:lnTo>
                <a:lnTo>
                  <a:pt x="96195" y="36418"/>
                </a:lnTo>
                <a:lnTo>
                  <a:pt x="97218" y="20306"/>
                </a:lnTo>
                <a:lnTo>
                  <a:pt x="97183" y="4484"/>
                </a:lnTo>
                <a:lnTo>
                  <a:pt x="88334" y="1632"/>
                </a:lnTo>
                <a:lnTo>
                  <a:pt x="70346" y="321"/>
                </a:lnTo>
                <a:lnTo>
                  <a:pt x="55431" y="0"/>
                </a:lnTo>
                <a:close/>
              </a:path>
              <a:path w="418465" h="272414">
                <a:moveTo>
                  <a:pt x="287671" y="225888"/>
                </a:moveTo>
                <a:lnTo>
                  <a:pt x="120702" y="225888"/>
                </a:lnTo>
                <a:lnTo>
                  <a:pt x="122915" y="240119"/>
                </a:lnTo>
                <a:lnTo>
                  <a:pt x="150596" y="269375"/>
                </a:lnTo>
                <a:lnTo>
                  <a:pt x="172444" y="272410"/>
                </a:lnTo>
                <a:lnTo>
                  <a:pt x="178013" y="271841"/>
                </a:lnTo>
                <a:lnTo>
                  <a:pt x="216125" y="261672"/>
                </a:lnTo>
                <a:lnTo>
                  <a:pt x="252057" y="246763"/>
                </a:lnTo>
                <a:lnTo>
                  <a:pt x="285450" y="227475"/>
                </a:lnTo>
                <a:lnTo>
                  <a:pt x="287671" y="225888"/>
                </a:lnTo>
                <a:close/>
              </a:path>
              <a:path w="418465" h="272414">
                <a:moveTo>
                  <a:pt x="207128" y="38"/>
                </a:moveTo>
                <a:lnTo>
                  <a:pt x="138315" y="38"/>
                </a:lnTo>
                <a:lnTo>
                  <a:pt x="137863" y="2037"/>
                </a:lnTo>
                <a:lnTo>
                  <a:pt x="136502" y="7655"/>
                </a:lnTo>
                <a:lnTo>
                  <a:pt x="121735" y="54860"/>
                </a:lnTo>
                <a:lnTo>
                  <a:pt x="100558" y="100209"/>
                </a:lnTo>
                <a:lnTo>
                  <a:pt x="81462" y="126593"/>
                </a:lnTo>
                <a:lnTo>
                  <a:pt x="379389" y="126593"/>
                </a:lnTo>
                <a:lnTo>
                  <a:pt x="401770" y="77927"/>
                </a:lnTo>
                <a:lnTo>
                  <a:pt x="412391" y="39913"/>
                </a:lnTo>
                <a:lnTo>
                  <a:pt x="417253" y="6732"/>
                </a:lnTo>
                <a:lnTo>
                  <a:pt x="211954" y="6732"/>
                </a:lnTo>
                <a:lnTo>
                  <a:pt x="207128" y="38"/>
                </a:lnTo>
                <a:close/>
              </a:path>
              <a:path w="418465" h="272414">
                <a:moveTo>
                  <a:pt x="417961" y="38"/>
                </a:moveTo>
                <a:lnTo>
                  <a:pt x="212643" y="38"/>
                </a:lnTo>
                <a:lnTo>
                  <a:pt x="211954" y="6732"/>
                </a:lnTo>
                <a:lnTo>
                  <a:pt x="417253" y="6732"/>
                </a:lnTo>
                <a:lnTo>
                  <a:pt x="417961" y="38"/>
                </a:lnTo>
                <a:close/>
              </a:path>
            </a:pathLst>
          </a:custGeom>
          <a:solidFill>
            <a:srgbClr val="FFFFFF"/>
          </a:solidFill>
        </p:spPr>
        <p:txBody>
          <a:bodyPr wrap="square" lIns="0" tIns="0" rIns="0" bIns="0" rtlCol="0"/>
          <a:lstStyle/>
          <a:p>
            <a:endParaRPr/>
          </a:p>
        </p:txBody>
      </p:sp>
      <p:sp>
        <p:nvSpPr>
          <p:cNvPr id="31" name="object 31"/>
          <p:cNvSpPr/>
          <p:nvPr/>
        </p:nvSpPr>
        <p:spPr>
          <a:xfrm>
            <a:off x="7421984" y="1253476"/>
            <a:ext cx="87630" cy="16510"/>
          </a:xfrm>
          <a:custGeom>
            <a:avLst/>
            <a:gdLst/>
            <a:ahLst/>
            <a:cxnLst/>
            <a:rect l="l" t="t" r="r" b="b"/>
            <a:pathLst>
              <a:path w="87629" h="16509">
                <a:moveTo>
                  <a:pt x="83464" y="0"/>
                </a:moveTo>
                <a:lnTo>
                  <a:pt x="3636" y="0"/>
                </a:lnTo>
                <a:lnTo>
                  <a:pt x="0" y="3646"/>
                </a:lnTo>
                <a:lnTo>
                  <a:pt x="0" y="12644"/>
                </a:lnTo>
                <a:lnTo>
                  <a:pt x="3636" y="16302"/>
                </a:lnTo>
                <a:lnTo>
                  <a:pt x="83464" y="16302"/>
                </a:lnTo>
                <a:lnTo>
                  <a:pt x="87114" y="12644"/>
                </a:lnTo>
                <a:lnTo>
                  <a:pt x="87114" y="3646"/>
                </a:lnTo>
                <a:lnTo>
                  <a:pt x="83464" y="0"/>
                </a:lnTo>
                <a:close/>
              </a:path>
            </a:pathLst>
          </a:custGeom>
          <a:solidFill>
            <a:srgbClr val="FFFFFF"/>
          </a:solidFill>
        </p:spPr>
        <p:txBody>
          <a:bodyPr wrap="square" lIns="0" tIns="0" rIns="0" bIns="0" rtlCol="0"/>
          <a:lstStyle/>
          <a:p>
            <a:endParaRPr/>
          </a:p>
        </p:txBody>
      </p:sp>
      <p:sp>
        <p:nvSpPr>
          <p:cNvPr id="32" name="object 32"/>
          <p:cNvSpPr txBox="1"/>
          <p:nvPr/>
        </p:nvSpPr>
        <p:spPr>
          <a:xfrm>
            <a:off x="6807606" y="1906290"/>
            <a:ext cx="1442720" cy="405130"/>
          </a:xfrm>
          <a:prstGeom prst="rect">
            <a:avLst/>
          </a:prstGeom>
        </p:spPr>
        <p:txBody>
          <a:bodyPr vert="horz" wrap="square" lIns="0" tIns="0" rIns="0" bIns="0" rtlCol="0">
            <a:spAutoFit/>
          </a:bodyPr>
          <a:lstStyle/>
          <a:p>
            <a:pPr marL="78105" marR="5080" indent="-66040">
              <a:lnSpc>
                <a:spcPct val="100600"/>
              </a:lnSpc>
            </a:pPr>
            <a:r>
              <a:rPr sz="1350" b="1" spc="30" dirty="0">
                <a:solidFill>
                  <a:srgbClr val="FFFFFF"/>
                </a:solidFill>
                <a:latin typeface="Times New Roman"/>
                <a:cs typeface="Times New Roman"/>
              </a:rPr>
              <a:t>Br</a:t>
            </a:r>
            <a:r>
              <a:rPr sz="1350" b="1" spc="-5" dirty="0">
                <a:solidFill>
                  <a:srgbClr val="FFFFFF"/>
                </a:solidFill>
                <a:latin typeface="Times New Roman"/>
                <a:cs typeface="Times New Roman"/>
              </a:rPr>
              <a:t>o</a:t>
            </a:r>
            <a:r>
              <a:rPr sz="1350" b="1" spc="130" dirty="0">
                <a:solidFill>
                  <a:srgbClr val="FFFFFF"/>
                </a:solidFill>
                <a:latin typeface="Times New Roman"/>
                <a:cs typeface="Times New Roman"/>
              </a:rPr>
              <a:t>w</a:t>
            </a:r>
            <a:r>
              <a:rPr sz="1350" b="1" spc="85" dirty="0">
                <a:solidFill>
                  <a:srgbClr val="FFFFFF"/>
                </a:solidFill>
                <a:latin typeface="Times New Roman"/>
                <a:cs typeface="Times New Roman"/>
              </a:rPr>
              <a:t>a</a:t>
            </a:r>
            <a:r>
              <a:rPr sz="1350" b="1" spc="65" dirty="0">
                <a:solidFill>
                  <a:srgbClr val="FFFFFF"/>
                </a:solidFill>
                <a:latin typeface="Times New Roman"/>
                <a:cs typeface="Times New Roman"/>
              </a:rPr>
              <a:t>r</a:t>
            </a:r>
            <a:r>
              <a:rPr sz="1350" b="1" spc="195" dirty="0">
                <a:solidFill>
                  <a:srgbClr val="FFFFFF"/>
                </a:solidFill>
                <a:latin typeface="Times New Roman"/>
                <a:cs typeface="Times New Roman"/>
              </a:rPr>
              <a:t>d</a:t>
            </a:r>
            <a:r>
              <a:rPr sz="1350" b="1" spc="80" dirty="0">
                <a:solidFill>
                  <a:srgbClr val="FFFFFF"/>
                </a:solidFill>
                <a:latin typeface="Times New Roman"/>
                <a:cs typeface="Times New Roman"/>
              </a:rPr>
              <a:t> </a:t>
            </a:r>
            <a:r>
              <a:rPr sz="1350" b="1" spc="110" dirty="0">
                <a:solidFill>
                  <a:srgbClr val="FFFFFF"/>
                </a:solidFill>
                <a:latin typeface="Times New Roman"/>
                <a:cs typeface="Times New Roman"/>
              </a:rPr>
              <a:t>County</a:t>
            </a:r>
            <a:r>
              <a:rPr sz="1350" b="1" spc="50" dirty="0">
                <a:solidFill>
                  <a:srgbClr val="FFFFFF"/>
                </a:solidFill>
                <a:latin typeface="Times New Roman"/>
                <a:cs typeface="Times New Roman"/>
              </a:rPr>
              <a:t> </a:t>
            </a:r>
            <a:r>
              <a:rPr sz="1350" b="1" spc="100" dirty="0">
                <a:solidFill>
                  <a:srgbClr val="FFFFFF"/>
                </a:solidFill>
                <a:latin typeface="Times New Roman"/>
                <a:cs typeface="Times New Roman"/>
              </a:rPr>
              <a:t>Public</a:t>
            </a:r>
            <a:r>
              <a:rPr sz="1350" b="1" spc="80" dirty="0">
                <a:solidFill>
                  <a:srgbClr val="FFFFFF"/>
                </a:solidFill>
                <a:latin typeface="Times New Roman"/>
                <a:cs typeface="Times New Roman"/>
              </a:rPr>
              <a:t> </a:t>
            </a:r>
            <a:r>
              <a:rPr sz="1350" b="1" spc="140" dirty="0">
                <a:solidFill>
                  <a:srgbClr val="FFFFFF"/>
                </a:solidFill>
                <a:latin typeface="Times New Roman"/>
                <a:cs typeface="Times New Roman"/>
              </a:rPr>
              <a:t>Schools</a:t>
            </a:r>
            <a:endParaRPr sz="1350">
              <a:latin typeface="Times New Roman"/>
              <a:cs typeface="Times New Roman"/>
            </a:endParaRPr>
          </a:p>
        </p:txBody>
      </p:sp>
      <p:sp>
        <p:nvSpPr>
          <p:cNvPr id="33" name="Slide Number Placeholder 32"/>
          <p:cNvSpPr>
            <a:spLocks noGrp="1"/>
          </p:cNvSpPr>
          <p:nvPr>
            <p:ph type="sldNum" sz="quarter" idx="7"/>
          </p:nvPr>
        </p:nvSpPr>
        <p:spPr/>
        <p:txBody>
          <a:bodyPr/>
          <a:lstStyle/>
          <a:p>
            <a:fld id="{B6F15528-21DE-4FAA-801E-634DDDAF4B2B}" type="slidenum">
              <a:rPr lang="en-US" smtClean="0"/>
              <a:t>12</a:t>
            </a:fld>
            <a:endParaRPr lang="en-US" dirty="0"/>
          </a:p>
        </p:txBody>
      </p:sp>
      <p:sp>
        <p:nvSpPr>
          <p:cNvPr id="34" name="TextBox 33"/>
          <p:cNvSpPr txBox="1"/>
          <p:nvPr/>
        </p:nvSpPr>
        <p:spPr>
          <a:xfrm>
            <a:off x="533400" y="1066800"/>
            <a:ext cx="6400800" cy="1569660"/>
          </a:xfrm>
          <a:prstGeom prst="rect">
            <a:avLst/>
          </a:prstGeom>
          <a:noFill/>
        </p:spPr>
        <p:txBody>
          <a:bodyPr wrap="square" rtlCol="0">
            <a:spAutoFit/>
          </a:bodyPr>
          <a:lstStyle/>
          <a:p>
            <a:pPr marL="507365">
              <a:lnSpc>
                <a:spcPct val="100000"/>
              </a:lnSpc>
            </a:pPr>
            <a:endParaRPr lang="en-US" sz="1200" b="1" spc="-25" dirty="0" smtClean="0">
              <a:solidFill>
                <a:srgbClr val="FFFFFF"/>
              </a:solidFill>
              <a:latin typeface="Arial"/>
              <a:cs typeface="Arial"/>
            </a:endParaRPr>
          </a:p>
          <a:p>
            <a:pPr marL="507365">
              <a:lnSpc>
                <a:spcPct val="100000"/>
              </a:lnSpc>
            </a:pPr>
            <a:r>
              <a:rPr lang="en-US" sz="4000" b="1" spc="-25" dirty="0" smtClean="0">
                <a:solidFill>
                  <a:srgbClr val="FFFFFF"/>
                </a:solidFill>
                <a:latin typeface="Arial"/>
                <a:cs typeface="Arial"/>
              </a:rPr>
              <a:t>SAC </a:t>
            </a:r>
            <a:r>
              <a:rPr lang="en-US" sz="4000" b="1" spc="-25" dirty="0">
                <a:solidFill>
                  <a:srgbClr val="FFFFFF"/>
                </a:solidFill>
                <a:latin typeface="Arial"/>
                <a:cs typeface="Arial"/>
              </a:rPr>
              <a:t>&amp; SAF </a:t>
            </a:r>
            <a:r>
              <a:rPr lang="en-US" sz="4000" b="1" spc="-25" dirty="0" smtClean="0">
                <a:solidFill>
                  <a:srgbClr val="FFFFFF"/>
                </a:solidFill>
                <a:latin typeface="Arial"/>
                <a:cs typeface="Arial"/>
              </a:rPr>
              <a:t>MEETINGS</a:t>
            </a:r>
          </a:p>
          <a:p>
            <a:pPr marL="507365">
              <a:lnSpc>
                <a:spcPct val="100000"/>
              </a:lnSpc>
            </a:pPr>
            <a:r>
              <a:rPr lang="en-US" sz="4400" b="1" spc="-25" dirty="0" smtClean="0">
                <a:solidFill>
                  <a:srgbClr val="FFFFFF"/>
                </a:solidFill>
                <a:cs typeface="Calibri"/>
              </a:rPr>
              <a:t> </a:t>
            </a:r>
            <a:endParaRPr lang="en-US" sz="4400" b="1" spc="-25" dirty="0">
              <a:solidFill>
                <a:srgbClr val="FFFFFF"/>
              </a:solidFill>
              <a:cs typeface="Calibri"/>
            </a:endParaRPr>
          </a:p>
        </p:txBody>
      </p:sp>
    </p:spTree>
    <p:extLst>
      <p:ext uri="{BB962C8B-B14F-4D97-AF65-F5344CB8AC3E}">
        <p14:creationId xmlns:p14="http://schemas.microsoft.com/office/powerpoint/2010/main" val="31065175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95BE3D"/>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1066800" y="990600"/>
            <a:ext cx="5562600" cy="1354217"/>
          </a:xfrm>
          <a:prstGeom prst="rect">
            <a:avLst/>
          </a:prstGeom>
          <a:solidFill>
            <a:srgbClr val="35B8EB"/>
          </a:solidFill>
        </p:spPr>
        <p:txBody>
          <a:bodyPr vert="horz" wrap="square" lIns="0" tIns="0" rIns="0" bIns="0" rtlCol="0">
            <a:spAutoFit/>
          </a:bodyPr>
          <a:lstStyle/>
          <a:p>
            <a:pPr marL="922655">
              <a:lnSpc>
                <a:spcPct val="100000"/>
              </a:lnSpc>
            </a:pPr>
            <a:endParaRPr lang="en-US" sz="4400" b="1" spc="-30" dirty="0" smtClean="0">
              <a:solidFill>
                <a:srgbClr val="FFFFFF"/>
              </a:solidFill>
              <a:latin typeface="Arial"/>
              <a:cs typeface="Arial"/>
            </a:endParaRPr>
          </a:p>
          <a:p>
            <a:pPr marL="922655">
              <a:lnSpc>
                <a:spcPct val="100000"/>
              </a:lnSpc>
            </a:pPr>
            <a:endParaRPr lang="en-US" sz="4400" b="1" spc="-30" dirty="0" smtClean="0">
              <a:solidFill>
                <a:srgbClr val="FFFFFF"/>
              </a:solidFill>
              <a:latin typeface="Arial"/>
              <a:cs typeface="Arial"/>
            </a:endParaRPr>
          </a:p>
        </p:txBody>
      </p:sp>
      <p:sp>
        <p:nvSpPr>
          <p:cNvPr id="6" name="object 6"/>
          <p:cNvSpPr/>
          <p:nvPr/>
        </p:nvSpPr>
        <p:spPr>
          <a:xfrm>
            <a:off x="7371726" y="1131940"/>
            <a:ext cx="164465" cy="79375"/>
          </a:xfrm>
          <a:custGeom>
            <a:avLst/>
            <a:gdLst/>
            <a:ahLst/>
            <a:cxnLst/>
            <a:rect l="l" t="t" r="r" b="b"/>
            <a:pathLst>
              <a:path w="164465" h="79375">
                <a:moveTo>
                  <a:pt x="25676" y="0"/>
                </a:moveTo>
                <a:lnTo>
                  <a:pt x="0" y="1732"/>
                </a:lnTo>
                <a:lnTo>
                  <a:pt x="8674" y="18867"/>
                </a:lnTo>
                <a:lnTo>
                  <a:pt x="42438" y="55203"/>
                </a:lnTo>
                <a:lnTo>
                  <a:pt x="82137" y="73374"/>
                </a:lnTo>
                <a:lnTo>
                  <a:pt x="120471" y="79088"/>
                </a:lnTo>
                <a:lnTo>
                  <a:pt x="131684" y="79211"/>
                </a:lnTo>
                <a:lnTo>
                  <a:pt x="141663" y="78795"/>
                </a:lnTo>
                <a:lnTo>
                  <a:pt x="150140" y="78051"/>
                </a:lnTo>
                <a:lnTo>
                  <a:pt x="156842" y="77192"/>
                </a:lnTo>
                <a:lnTo>
                  <a:pt x="161500" y="76428"/>
                </a:lnTo>
                <a:lnTo>
                  <a:pt x="163844" y="75971"/>
                </a:lnTo>
                <a:lnTo>
                  <a:pt x="153376" y="59364"/>
                </a:lnTo>
                <a:lnTo>
                  <a:pt x="115680" y="24080"/>
                </a:lnTo>
                <a:lnTo>
                  <a:pt x="74219" y="6255"/>
                </a:lnTo>
                <a:lnTo>
                  <a:pt x="36280" y="308"/>
                </a:lnTo>
                <a:lnTo>
                  <a:pt x="25676" y="0"/>
                </a:lnTo>
                <a:close/>
              </a:path>
            </a:pathLst>
          </a:custGeom>
          <a:solidFill>
            <a:srgbClr val="FFFFFF"/>
          </a:solidFill>
        </p:spPr>
        <p:txBody>
          <a:bodyPr wrap="square" lIns="0" tIns="0" rIns="0" bIns="0" rtlCol="0"/>
          <a:lstStyle/>
          <a:p>
            <a:endParaRPr/>
          </a:p>
        </p:txBody>
      </p:sp>
      <p:sp>
        <p:nvSpPr>
          <p:cNvPr id="7" name="object 7"/>
          <p:cNvSpPr/>
          <p:nvPr/>
        </p:nvSpPr>
        <p:spPr>
          <a:xfrm>
            <a:off x="7242730" y="1523570"/>
            <a:ext cx="102870" cy="16510"/>
          </a:xfrm>
          <a:custGeom>
            <a:avLst/>
            <a:gdLst/>
            <a:ahLst/>
            <a:cxnLst/>
            <a:rect l="l" t="t" r="r" b="b"/>
            <a:pathLst>
              <a:path w="102870" h="16509">
                <a:moveTo>
                  <a:pt x="102731" y="0"/>
                </a:moveTo>
                <a:lnTo>
                  <a:pt x="3582" y="0"/>
                </a:lnTo>
                <a:lnTo>
                  <a:pt x="0" y="3606"/>
                </a:lnTo>
                <a:lnTo>
                  <a:pt x="0" y="12476"/>
                </a:lnTo>
                <a:lnTo>
                  <a:pt x="3582" y="16069"/>
                </a:lnTo>
                <a:lnTo>
                  <a:pt x="92713" y="16069"/>
                </a:lnTo>
                <a:lnTo>
                  <a:pt x="97589" y="6892"/>
                </a:lnTo>
                <a:lnTo>
                  <a:pt x="102731" y="0"/>
                </a:lnTo>
                <a:close/>
              </a:path>
            </a:pathLst>
          </a:custGeom>
          <a:solidFill>
            <a:srgbClr val="FFFFFF"/>
          </a:solidFill>
        </p:spPr>
        <p:txBody>
          <a:bodyPr wrap="square" lIns="0" tIns="0" rIns="0" bIns="0" rtlCol="0"/>
          <a:lstStyle/>
          <a:p>
            <a:endParaRPr/>
          </a:p>
        </p:txBody>
      </p:sp>
      <p:sp>
        <p:nvSpPr>
          <p:cNvPr id="8" name="object 8"/>
          <p:cNvSpPr/>
          <p:nvPr/>
        </p:nvSpPr>
        <p:spPr>
          <a:xfrm>
            <a:off x="7622806" y="1531607"/>
            <a:ext cx="208915" cy="0"/>
          </a:xfrm>
          <a:custGeom>
            <a:avLst/>
            <a:gdLst/>
            <a:ahLst/>
            <a:cxnLst/>
            <a:rect l="l" t="t" r="r" b="b"/>
            <a:pathLst>
              <a:path w="208915">
                <a:moveTo>
                  <a:pt x="0" y="0"/>
                </a:moveTo>
                <a:lnTo>
                  <a:pt x="208313" y="0"/>
                </a:lnTo>
              </a:path>
            </a:pathLst>
          </a:custGeom>
          <a:ln w="17340">
            <a:solidFill>
              <a:srgbClr val="FFFFFF"/>
            </a:solidFill>
          </a:ln>
        </p:spPr>
        <p:txBody>
          <a:bodyPr wrap="square" lIns="0" tIns="0" rIns="0" bIns="0" rtlCol="0"/>
          <a:lstStyle/>
          <a:p>
            <a:endParaRPr/>
          </a:p>
        </p:txBody>
      </p:sp>
      <p:sp>
        <p:nvSpPr>
          <p:cNvPr id="9" name="object 9"/>
          <p:cNvSpPr/>
          <p:nvPr/>
        </p:nvSpPr>
        <p:spPr>
          <a:xfrm>
            <a:off x="7557242" y="1523570"/>
            <a:ext cx="50165" cy="16510"/>
          </a:xfrm>
          <a:custGeom>
            <a:avLst/>
            <a:gdLst/>
            <a:ahLst/>
            <a:cxnLst/>
            <a:rect l="l" t="t" r="r" b="b"/>
            <a:pathLst>
              <a:path w="50165" h="16509">
                <a:moveTo>
                  <a:pt x="31184" y="0"/>
                </a:moveTo>
                <a:lnTo>
                  <a:pt x="572" y="0"/>
                </a:lnTo>
                <a:lnTo>
                  <a:pt x="986" y="6598"/>
                </a:lnTo>
                <a:lnTo>
                  <a:pt x="0" y="16069"/>
                </a:lnTo>
                <a:lnTo>
                  <a:pt x="50100" y="16069"/>
                </a:lnTo>
                <a:lnTo>
                  <a:pt x="40350" y="6024"/>
                </a:lnTo>
                <a:lnTo>
                  <a:pt x="31184" y="0"/>
                </a:lnTo>
                <a:close/>
              </a:path>
            </a:pathLst>
          </a:custGeom>
          <a:solidFill>
            <a:srgbClr val="FFFFFF"/>
          </a:solidFill>
        </p:spPr>
        <p:txBody>
          <a:bodyPr wrap="square" lIns="0" tIns="0" rIns="0" bIns="0" rtlCol="0"/>
          <a:lstStyle/>
          <a:p>
            <a:endParaRPr/>
          </a:p>
        </p:txBody>
      </p:sp>
      <p:sp>
        <p:nvSpPr>
          <p:cNvPr id="10" name="object 10"/>
          <p:cNvSpPr/>
          <p:nvPr/>
        </p:nvSpPr>
        <p:spPr>
          <a:xfrm>
            <a:off x="7481260" y="1523570"/>
            <a:ext cx="29845" cy="16510"/>
          </a:xfrm>
          <a:custGeom>
            <a:avLst/>
            <a:gdLst/>
            <a:ahLst/>
            <a:cxnLst/>
            <a:rect l="l" t="t" r="r" b="b"/>
            <a:pathLst>
              <a:path w="29845" h="16509">
                <a:moveTo>
                  <a:pt x="22912" y="0"/>
                </a:moveTo>
                <a:lnTo>
                  <a:pt x="13308" y="0"/>
                </a:lnTo>
                <a:lnTo>
                  <a:pt x="5741" y="7908"/>
                </a:lnTo>
                <a:lnTo>
                  <a:pt x="0" y="16069"/>
                </a:lnTo>
                <a:lnTo>
                  <a:pt x="29626" y="16069"/>
                </a:lnTo>
                <a:lnTo>
                  <a:pt x="26348" y="4434"/>
                </a:lnTo>
                <a:lnTo>
                  <a:pt x="22912" y="0"/>
                </a:lnTo>
                <a:close/>
              </a:path>
            </a:pathLst>
          </a:custGeom>
          <a:solidFill>
            <a:srgbClr val="FFFFFF"/>
          </a:solidFill>
        </p:spPr>
        <p:txBody>
          <a:bodyPr wrap="square" lIns="0" tIns="0" rIns="0" bIns="0" rtlCol="0"/>
          <a:lstStyle/>
          <a:p>
            <a:endParaRPr/>
          </a:p>
        </p:txBody>
      </p:sp>
      <p:sp>
        <p:nvSpPr>
          <p:cNvPr id="11" name="object 11"/>
          <p:cNvSpPr/>
          <p:nvPr/>
        </p:nvSpPr>
        <p:spPr>
          <a:xfrm>
            <a:off x="7245003" y="1490280"/>
            <a:ext cx="129539" cy="16510"/>
          </a:xfrm>
          <a:custGeom>
            <a:avLst/>
            <a:gdLst/>
            <a:ahLst/>
            <a:cxnLst/>
            <a:rect l="l" t="t" r="r" b="b"/>
            <a:pathLst>
              <a:path w="129540" h="16509">
                <a:moveTo>
                  <a:pt x="129519" y="0"/>
                </a:moveTo>
                <a:lnTo>
                  <a:pt x="3596" y="0"/>
                </a:lnTo>
                <a:lnTo>
                  <a:pt x="0" y="3606"/>
                </a:lnTo>
                <a:lnTo>
                  <a:pt x="0" y="12476"/>
                </a:lnTo>
                <a:lnTo>
                  <a:pt x="3596" y="16069"/>
                </a:lnTo>
                <a:lnTo>
                  <a:pt x="113774" y="16069"/>
                </a:lnTo>
                <a:lnTo>
                  <a:pt x="121061" y="6892"/>
                </a:lnTo>
                <a:lnTo>
                  <a:pt x="129519" y="0"/>
                </a:lnTo>
                <a:close/>
              </a:path>
            </a:pathLst>
          </a:custGeom>
          <a:solidFill>
            <a:srgbClr val="FFFFFF"/>
          </a:solidFill>
        </p:spPr>
        <p:txBody>
          <a:bodyPr wrap="square" lIns="0" tIns="0" rIns="0" bIns="0" rtlCol="0"/>
          <a:lstStyle/>
          <a:p>
            <a:endParaRPr/>
          </a:p>
        </p:txBody>
      </p:sp>
      <p:sp>
        <p:nvSpPr>
          <p:cNvPr id="12" name="object 12"/>
          <p:cNvSpPr/>
          <p:nvPr/>
        </p:nvSpPr>
        <p:spPr>
          <a:xfrm>
            <a:off x="7602897" y="1498314"/>
            <a:ext cx="226060" cy="0"/>
          </a:xfrm>
          <a:custGeom>
            <a:avLst/>
            <a:gdLst/>
            <a:ahLst/>
            <a:cxnLst/>
            <a:rect l="l" t="t" r="r" b="b"/>
            <a:pathLst>
              <a:path w="226059">
                <a:moveTo>
                  <a:pt x="0" y="0"/>
                </a:moveTo>
                <a:lnTo>
                  <a:pt x="225936" y="0"/>
                </a:lnTo>
              </a:path>
            </a:pathLst>
          </a:custGeom>
          <a:ln w="17339">
            <a:solidFill>
              <a:srgbClr val="FFFFFF"/>
            </a:solidFill>
          </a:ln>
        </p:spPr>
        <p:txBody>
          <a:bodyPr wrap="square" lIns="0" tIns="0" rIns="0" bIns="0" rtlCol="0"/>
          <a:lstStyle/>
          <a:p>
            <a:endParaRPr/>
          </a:p>
        </p:txBody>
      </p:sp>
      <p:sp>
        <p:nvSpPr>
          <p:cNvPr id="13" name="object 13"/>
          <p:cNvSpPr/>
          <p:nvPr/>
        </p:nvSpPr>
        <p:spPr>
          <a:xfrm>
            <a:off x="7251329" y="1456989"/>
            <a:ext cx="76200" cy="16510"/>
          </a:xfrm>
          <a:custGeom>
            <a:avLst/>
            <a:gdLst/>
            <a:ahLst/>
            <a:cxnLst/>
            <a:rect l="l" t="t" r="r" b="b"/>
            <a:pathLst>
              <a:path w="76200" h="16509">
                <a:moveTo>
                  <a:pt x="76102" y="0"/>
                </a:moveTo>
                <a:lnTo>
                  <a:pt x="3568" y="0"/>
                </a:lnTo>
                <a:lnTo>
                  <a:pt x="0" y="3606"/>
                </a:lnTo>
                <a:lnTo>
                  <a:pt x="0" y="12476"/>
                </a:lnTo>
                <a:lnTo>
                  <a:pt x="3568" y="16069"/>
                </a:lnTo>
                <a:lnTo>
                  <a:pt x="72238" y="16069"/>
                </a:lnTo>
                <a:lnTo>
                  <a:pt x="73251" y="7747"/>
                </a:lnTo>
                <a:lnTo>
                  <a:pt x="76102" y="0"/>
                </a:lnTo>
                <a:close/>
              </a:path>
            </a:pathLst>
          </a:custGeom>
          <a:solidFill>
            <a:srgbClr val="FFFFFF"/>
          </a:solidFill>
        </p:spPr>
        <p:txBody>
          <a:bodyPr wrap="square" lIns="0" tIns="0" rIns="0" bIns="0" rtlCol="0"/>
          <a:lstStyle/>
          <a:p>
            <a:endParaRPr/>
          </a:p>
        </p:txBody>
      </p:sp>
      <p:sp>
        <p:nvSpPr>
          <p:cNvPr id="14" name="object 14"/>
          <p:cNvSpPr/>
          <p:nvPr/>
        </p:nvSpPr>
        <p:spPr>
          <a:xfrm>
            <a:off x="7332440" y="1456991"/>
            <a:ext cx="102235" cy="16510"/>
          </a:xfrm>
          <a:custGeom>
            <a:avLst/>
            <a:gdLst/>
            <a:ahLst/>
            <a:cxnLst/>
            <a:rect l="l" t="t" r="r" b="b"/>
            <a:pathLst>
              <a:path w="102234" h="16509">
                <a:moveTo>
                  <a:pt x="86586" y="0"/>
                </a:moveTo>
                <a:lnTo>
                  <a:pt x="21459" y="0"/>
                </a:lnTo>
                <a:lnTo>
                  <a:pt x="15430" y="3232"/>
                </a:lnTo>
                <a:lnTo>
                  <a:pt x="1711" y="14275"/>
                </a:lnTo>
                <a:lnTo>
                  <a:pt x="0" y="16069"/>
                </a:lnTo>
                <a:lnTo>
                  <a:pt x="65965" y="16069"/>
                </a:lnTo>
                <a:lnTo>
                  <a:pt x="70343" y="13614"/>
                </a:lnTo>
                <a:lnTo>
                  <a:pt x="82665" y="8422"/>
                </a:lnTo>
                <a:lnTo>
                  <a:pt x="101715" y="3747"/>
                </a:lnTo>
                <a:lnTo>
                  <a:pt x="86586" y="0"/>
                </a:lnTo>
                <a:close/>
              </a:path>
            </a:pathLst>
          </a:custGeom>
          <a:solidFill>
            <a:srgbClr val="FFFFFF"/>
          </a:solidFill>
        </p:spPr>
        <p:txBody>
          <a:bodyPr wrap="square" lIns="0" tIns="0" rIns="0" bIns="0" rtlCol="0"/>
          <a:lstStyle/>
          <a:p>
            <a:endParaRPr/>
          </a:p>
        </p:txBody>
      </p:sp>
      <p:sp>
        <p:nvSpPr>
          <p:cNvPr id="15" name="object 15"/>
          <p:cNvSpPr/>
          <p:nvPr/>
        </p:nvSpPr>
        <p:spPr>
          <a:xfrm>
            <a:off x="7715918" y="1456991"/>
            <a:ext cx="106680" cy="16510"/>
          </a:xfrm>
          <a:custGeom>
            <a:avLst/>
            <a:gdLst/>
            <a:ahLst/>
            <a:cxnLst/>
            <a:rect l="l" t="t" r="r" b="b"/>
            <a:pathLst>
              <a:path w="106679" h="16509">
                <a:moveTo>
                  <a:pt x="103024" y="0"/>
                </a:moveTo>
                <a:lnTo>
                  <a:pt x="5875" y="0"/>
                </a:lnTo>
                <a:lnTo>
                  <a:pt x="4315" y="8736"/>
                </a:lnTo>
                <a:lnTo>
                  <a:pt x="0" y="16069"/>
                </a:lnTo>
                <a:lnTo>
                  <a:pt x="103024" y="16069"/>
                </a:lnTo>
                <a:lnTo>
                  <a:pt x="106621" y="12462"/>
                </a:lnTo>
                <a:lnTo>
                  <a:pt x="106621" y="3592"/>
                </a:lnTo>
                <a:lnTo>
                  <a:pt x="103024" y="0"/>
                </a:lnTo>
                <a:close/>
              </a:path>
            </a:pathLst>
          </a:custGeom>
          <a:solidFill>
            <a:srgbClr val="FFFFFF"/>
          </a:solidFill>
        </p:spPr>
        <p:txBody>
          <a:bodyPr wrap="square" lIns="0" tIns="0" rIns="0" bIns="0" rtlCol="0"/>
          <a:lstStyle/>
          <a:p>
            <a:endParaRPr/>
          </a:p>
        </p:txBody>
      </p:sp>
      <p:sp>
        <p:nvSpPr>
          <p:cNvPr id="16" name="object 16"/>
          <p:cNvSpPr/>
          <p:nvPr/>
        </p:nvSpPr>
        <p:spPr>
          <a:xfrm>
            <a:off x="7555539" y="1456989"/>
            <a:ext cx="58419" cy="16510"/>
          </a:xfrm>
          <a:custGeom>
            <a:avLst/>
            <a:gdLst/>
            <a:ahLst/>
            <a:cxnLst/>
            <a:rect l="l" t="t" r="r" b="b"/>
            <a:pathLst>
              <a:path w="58420" h="16509">
                <a:moveTo>
                  <a:pt x="52218" y="0"/>
                </a:moveTo>
                <a:lnTo>
                  <a:pt x="0" y="0"/>
                </a:lnTo>
                <a:lnTo>
                  <a:pt x="2604" y="847"/>
                </a:lnTo>
                <a:lnTo>
                  <a:pt x="13565" y="5645"/>
                </a:lnTo>
                <a:lnTo>
                  <a:pt x="30512" y="16097"/>
                </a:lnTo>
                <a:lnTo>
                  <a:pt x="58105" y="16069"/>
                </a:lnTo>
                <a:lnTo>
                  <a:pt x="54202" y="9324"/>
                </a:lnTo>
                <a:lnTo>
                  <a:pt x="52218" y="0"/>
                </a:lnTo>
                <a:close/>
              </a:path>
            </a:pathLst>
          </a:custGeom>
          <a:solidFill>
            <a:srgbClr val="FFFFFF"/>
          </a:solidFill>
        </p:spPr>
        <p:txBody>
          <a:bodyPr wrap="square" lIns="0" tIns="0" rIns="0" bIns="0" rtlCol="0"/>
          <a:lstStyle/>
          <a:p>
            <a:endParaRPr/>
          </a:p>
        </p:txBody>
      </p:sp>
      <p:sp>
        <p:nvSpPr>
          <p:cNvPr id="17" name="object 17"/>
          <p:cNvSpPr/>
          <p:nvPr/>
        </p:nvSpPr>
        <p:spPr>
          <a:xfrm>
            <a:off x="7457778" y="1423699"/>
            <a:ext cx="8890" cy="7620"/>
          </a:xfrm>
          <a:custGeom>
            <a:avLst/>
            <a:gdLst/>
            <a:ahLst/>
            <a:cxnLst/>
            <a:rect l="l" t="t" r="r" b="b"/>
            <a:pathLst>
              <a:path w="8890" h="7619">
                <a:moveTo>
                  <a:pt x="8606" y="0"/>
                </a:moveTo>
                <a:lnTo>
                  <a:pt x="0" y="0"/>
                </a:lnTo>
                <a:lnTo>
                  <a:pt x="5928" y="7373"/>
                </a:lnTo>
                <a:lnTo>
                  <a:pt x="8606" y="0"/>
                </a:lnTo>
                <a:close/>
              </a:path>
            </a:pathLst>
          </a:custGeom>
          <a:solidFill>
            <a:srgbClr val="FFFFFF"/>
          </a:solidFill>
        </p:spPr>
        <p:txBody>
          <a:bodyPr wrap="square" lIns="0" tIns="0" rIns="0" bIns="0" rtlCol="0"/>
          <a:lstStyle/>
          <a:p>
            <a:endParaRPr/>
          </a:p>
        </p:txBody>
      </p:sp>
      <p:sp>
        <p:nvSpPr>
          <p:cNvPr id="18" name="object 18"/>
          <p:cNvSpPr/>
          <p:nvPr/>
        </p:nvSpPr>
        <p:spPr>
          <a:xfrm>
            <a:off x="7261893" y="1423699"/>
            <a:ext cx="85725" cy="16510"/>
          </a:xfrm>
          <a:custGeom>
            <a:avLst/>
            <a:gdLst/>
            <a:ahLst/>
            <a:cxnLst/>
            <a:rect l="l" t="t" r="r" b="b"/>
            <a:pathLst>
              <a:path w="85725" h="16509">
                <a:moveTo>
                  <a:pt x="85440" y="0"/>
                </a:moveTo>
                <a:lnTo>
                  <a:pt x="3596" y="0"/>
                </a:lnTo>
                <a:lnTo>
                  <a:pt x="0" y="3606"/>
                </a:lnTo>
                <a:lnTo>
                  <a:pt x="0" y="12476"/>
                </a:lnTo>
                <a:lnTo>
                  <a:pt x="3596" y="16069"/>
                </a:lnTo>
                <a:lnTo>
                  <a:pt x="73691" y="16069"/>
                </a:lnTo>
                <a:lnTo>
                  <a:pt x="78141" y="8455"/>
                </a:lnTo>
                <a:lnTo>
                  <a:pt x="85440" y="0"/>
                </a:lnTo>
                <a:close/>
              </a:path>
            </a:pathLst>
          </a:custGeom>
          <a:solidFill>
            <a:srgbClr val="FFFFFF"/>
          </a:solidFill>
        </p:spPr>
        <p:txBody>
          <a:bodyPr wrap="square" lIns="0" tIns="0" rIns="0" bIns="0" rtlCol="0"/>
          <a:lstStyle/>
          <a:p>
            <a:endParaRPr/>
          </a:p>
        </p:txBody>
      </p:sp>
      <p:sp>
        <p:nvSpPr>
          <p:cNvPr id="19" name="object 19"/>
          <p:cNvSpPr/>
          <p:nvPr/>
        </p:nvSpPr>
        <p:spPr>
          <a:xfrm>
            <a:off x="7719796" y="1423701"/>
            <a:ext cx="92710" cy="16510"/>
          </a:xfrm>
          <a:custGeom>
            <a:avLst/>
            <a:gdLst/>
            <a:ahLst/>
            <a:cxnLst/>
            <a:rect l="l" t="t" r="r" b="b"/>
            <a:pathLst>
              <a:path w="92709" h="16509">
                <a:moveTo>
                  <a:pt x="88558" y="0"/>
                </a:moveTo>
                <a:lnTo>
                  <a:pt x="0" y="0"/>
                </a:lnTo>
                <a:lnTo>
                  <a:pt x="2703" y="6024"/>
                </a:lnTo>
                <a:lnTo>
                  <a:pt x="3303" y="16069"/>
                </a:lnTo>
                <a:lnTo>
                  <a:pt x="88558" y="16069"/>
                </a:lnTo>
                <a:lnTo>
                  <a:pt x="92155" y="12462"/>
                </a:lnTo>
                <a:lnTo>
                  <a:pt x="92155" y="3592"/>
                </a:lnTo>
                <a:lnTo>
                  <a:pt x="88558" y="0"/>
                </a:lnTo>
                <a:close/>
              </a:path>
            </a:pathLst>
          </a:custGeom>
          <a:solidFill>
            <a:srgbClr val="FFFFFF"/>
          </a:solidFill>
        </p:spPr>
        <p:txBody>
          <a:bodyPr wrap="square" lIns="0" tIns="0" rIns="0" bIns="0" rtlCol="0"/>
          <a:lstStyle/>
          <a:p>
            <a:endParaRPr/>
          </a:p>
        </p:txBody>
      </p:sp>
      <p:sp>
        <p:nvSpPr>
          <p:cNvPr id="20" name="object 20"/>
          <p:cNvSpPr/>
          <p:nvPr/>
        </p:nvSpPr>
        <p:spPr>
          <a:xfrm>
            <a:off x="7525060" y="1423699"/>
            <a:ext cx="85090" cy="16510"/>
          </a:xfrm>
          <a:custGeom>
            <a:avLst/>
            <a:gdLst/>
            <a:ahLst/>
            <a:cxnLst/>
            <a:rect l="l" t="t" r="r" b="b"/>
            <a:pathLst>
              <a:path w="85090" h="16509">
                <a:moveTo>
                  <a:pt x="84682" y="0"/>
                </a:moveTo>
                <a:lnTo>
                  <a:pt x="0" y="0"/>
                </a:lnTo>
                <a:lnTo>
                  <a:pt x="3437" y="16069"/>
                </a:lnTo>
                <a:lnTo>
                  <a:pt x="81404" y="16069"/>
                </a:lnTo>
                <a:lnTo>
                  <a:pt x="81685" y="7332"/>
                </a:lnTo>
                <a:lnTo>
                  <a:pt x="84682" y="0"/>
                </a:lnTo>
                <a:close/>
              </a:path>
            </a:pathLst>
          </a:custGeom>
          <a:solidFill>
            <a:srgbClr val="FFFFFF"/>
          </a:solidFill>
        </p:spPr>
        <p:txBody>
          <a:bodyPr wrap="square" lIns="0" tIns="0" rIns="0" bIns="0" rtlCol="0"/>
          <a:lstStyle/>
          <a:p>
            <a:endParaRPr/>
          </a:p>
        </p:txBody>
      </p:sp>
      <p:sp>
        <p:nvSpPr>
          <p:cNvPr id="21" name="object 21"/>
          <p:cNvSpPr/>
          <p:nvPr/>
        </p:nvSpPr>
        <p:spPr>
          <a:xfrm>
            <a:off x="7277347" y="1398447"/>
            <a:ext cx="193675" cy="0"/>
          </a:xfrm>
          <a:custGeom>
            <a:avLst/>
            <a:gdLst/>
            <a:ahLst/>
            <a:cxnLst/>
            <a:rect l="l" t="t" r="r" b="b"/>
            <a:pathLst>
              <a:path w="193675">
                <a:moveTo>
                  <a:pt x="0" y="0"/>
                </a:moveTo>
                <a:lnTo>
                  <a:pt x="193621" y="0"/>
                </a:lnTo>
              </a:path>
            </a:pathLst>
          </a:custGeom>
          <a:ln w="17339">
            <a:solidFill>
              <a:srgbClr val="FFFFFF"/>
            </a:solidFill>
          </a:ln>
        </p:spPr>
        <p:txBody>
          <a:bodyPr wrap="square" lIns="0" tIns="0" rIns="0" bIns="0" rtlCol="0"/>
          <a:lstStyle/>
          <a:p>
            <a:endParaRPr/>
          </a:p>
        </p:txBody>
      </p:sp>
      <p:sp>
        <p:nvSpPr>
          <p:cNvPr id="22" name="object 22"/>
          <p:cNvSpPr/>
          <p:nvPr/>
        </p:nvSpPr>
        <p:spPr>
          <a:xfrm>
            <a:off x="7691046" y="1390411"/>
            <a:ext cx="105410" cy="16510"/>
          </a:xfrm>
          <a:custGeom>
            <a:avLst/>
            <a:gdLst/>
            <a:ahLst/>
            <a:cxnLst/>
            <a:rect l="l" t="t" r="r" b="b"/>
            <a:pathLst>
              <a:path w="105409" h="16509">
                <a:moveTo>
                  <a:pt x="101572" y="0"/>
                </a:moveTo>
                <a:lnTo>
                  <a:pt x="0" y="0"/>
                </a:lnTo>
                <a:lnTo>
                  <a:pt x="10455" y="4301"/>
                </a:lnTo>
                <a:lnTo>
                  <a:pt x="19434" y="16069"/>
                </a:lnTo>
                <a:lnTo>
                  <a:pt x="101572" y="16069"/>
                </a:lnTo>
                <a:lnTo>
                  <a:pt x="105168" y="12462"/>
                </a:lnTo>
                <a:lnTo>
                  <a:pt x="105168" y="3592"/>
                </a:lnTo>
                <a:lnTo>
                  <a:pt x="101572" y="0"/>
                </a:lnTo>
                <a:close/>
              </a:path>
            </a:pathLst>
          </a:custGeom>
          <a:solidFill>
            <a:srgbClr val="FFFFFF"/>
          </a:solidFill>
        </p:spPr>
        <p:txBody>
          <a:bodyPr wrap="square" lIns="0" tIns="0" rIns="0" bIns="0" rtlCol="0"/>
          <a:lstStyle/>
          <a:p>
            <a:endParaRPr/>
          </a:p>
        </p:txBody>
      </p:sp>
      <p:sp>
        <p:nvSpPr>
          <p:cNvPr id="23" name="object 23"/>
          <p:cNvSpPr/>
          <p:nvPr/>
        </p:nvSpPr>
        <p:spPr>
          <a:xfrm>
            <a:off x="7510183" y="1390408"/>
            <a:ext cx="128905" cy="16510"/>
          </a:xfrm>
          <a:custGeom>
            <a:avLst/>
            <a:gdLst/>
            <a:ahLst/>
            <a:cxnLst/>
            <a:rect l="l" t="t" r="r" b="b"/>
            <a:pathLst>
              <a:path w="128904" h="16509">
                <a:moveTo>
                  <a:pt x="128334" y="0"/>
                </a:moveTo>
                <a:lnTo>
                  <a:pt x="0" y="0"/>
                </a:lnTo>
                <a:lnTo>
                  <a:pt x="4702" y="7599"/>
                </a:lnTo>
                <a:lnTo>
                  <a:pt x="8272" y="16069"/>
                </a:lnTo>
                <a:lnTo>
                  <a:pt x="108873" y="16069"/>
                </a:lnTo>
                <a:lnTo>
                  <a:pt x="117331" y="4594"/>
                </a:lnTo>
                <a:lnTo>
                  <a:pt x="128334" y="0"/>
                </a:lnTo>
                <a:close/>
              </a:path>
            </a:pathLst>
          </a:custGeom>
          <a:solidFill>
            <a:srgbClr val="FFFFFF"/>
          </a:solidFill>
        </p:spPr>
        <p:txBody>
          <a:bodyPr wrap="square" lIns="0" tIns="0" rIns="0" bIns="0" rtlCol="0"/>
          <a:lstStyle/>
          <a:p>
            <a:endParaRPr/>
          </a:p>
        </p:txBody>
      </p:sp>
      <p:sp>
        <p:nvSpPr>
          <p:cNvPr id="24" name="object 24"/>
          <p:cNvSpPr/>
          <p:nvPr/>
        </p:nvSpPr>
        <p:spPr>
          <a:xfrm>
            <a:off x="7298235" y="1365154"/>
            <a:ext cx="477520" cy="0"/>
          </a:xfrm>
          <a:custGeom>
            <a:avLst/>
            <a:gdLst/>
            <a:ahLst/>
            <a:cxnLst/>
            <a:rect l="l" t="t" r="r" b="b"/>
            <a:pathLst>
              <a:path w="477520">
                <a:moveTo>
                  <a:pt x="0" y="0"/>
                </a:moveTo>
                <a:lnTo>
                  <a:pt x="477371" y="0"/>
                </a:lnTo>
              </a:path>
            </a:pathLst>
          </a:custGeom>
          <a:ln w="17340">
            <a:solidFill>
              <a:srgbClr val="FFFFFF"/>
            </a:solidFill>
          </a:ln>
        </p:spPr>
        <p:txBody>
          <a:bodyPr wrap="square" lIns="0" tIns="0" rIns="0" bIns="0" rtlCol="0"/>
          <a:lstStyle/>
          <a:p>
            <a:endParaRPr/>
          </a:p>
        </p:txBody>
      </p:sp>
      <p:sp>
        <p:nvSpPr>
          <p:cNvPr id="25" name="object 25"/>
          <p:cNvSpPr/>
          <p:nvPr/>
        </p:nvSpPr>
        <p:spPr>
          <a:xfrm>
            <a:off x="7327145" y="1331868"/>
            <a:ext cx="419734" cy="0"/>
          </a:xfrm>
          <a:custGeom>
            <a:avLst/>
            <a:gdLst/>
            <a:ahLst/>
            <a:cxnLst/>
            <a:rect l="l" t="t" r="r" b="b"/>
            <a:pathLst>
              <a:path w="419734">
                <a:moveTo>
                  <a:pt x="0" y="0"/>
                </a:moveTo>
                <a:lnTo>
                  <a:pt x="419557" y="0"/>
                </a:lnTo>
              </a:path>
            </a:pathLst>
          </a:custGeom>
          <a:ln w="17339">
            <a:solidFill>
              <a:srgbClr val="FFFFFF"/>
            </a:solidFill>
          </a:ln>
        </p:spPr>
        <p:txBody>
          <a:bodyPr wrap="square" lIns="0" tIns="0" rIns="0" bIns="0" rtlCol="0"/>
          <a:lstStyle/>
          <a:p>
            <a:endParaRPr/>
          </a:p>
        </p:txBody>
      </p:sp>
      <p:sp>
        <p:nvSpPr>
          <p:cNvPr id="26" name="object 26"/>
          <p:cNvSpPr/>
          <p:nvPr/>
        </p:nvSpPr>
        <p:spPr>
          <a:xfrm>
            <a:off x="7366644" y="1298573"/>
            <a:ext cx="340360" cy="0"/>
          </a:xfrm>
          <a:custGeom>
            <a:avLst/>
            <a:gdLst/>
            <a:ahLst/>
            <a:cxnLst/>
            <a:rect l="l" t="t" r="r" b="b"/>
            <a:pathLst>
              <a:path w="340359">
                <a:moveTo>
                  <a:pt x="0" y="0"/>
                </a:moveTo>
                <a:lnTo>
                  <a:pt x="339991" y="0"/>
                </a:lnTo>
              </a:path>
            </a:pathLst>
          </a:custGeom>
          <a:ln w="17340">
            <a:solidFill>
              <a:srgbClr val="FFFFFF"/>
            </a:solidFill>
          </a:ln>
        </p:spPr>
        <p:txBody>
          <a:bodyPr wrap="square" lIns="0" tIns="0" rIns="0" bIns="0" rtlCol="0"/>
          <a:lstStyle/>
          <a:p>
            <a:endParaRPr/>
          </a:p>
        </p:txBody>
      </p:sp>
      <p:sp>
        <p:nvSpPr>
          <p:cNvPr id="27" name="object 27"/>
          <p:cNvSpPr/>
          <p:nvPr/>
        </p:nvSpPr>
        <p:spPr>
          <a:xfrm>
            <a:off x="7556389"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28" name="object 28"/>
          <p:cNvSpPr/>
          <p:nvPr/>
        </p:nvSpPr>
        <p:spPr>
          <a:xfrm>
            <a:off x="7528430" y="1129800"/>
            <a:ext cx="105410" cy="136525"/>
          </a:xfrm>
          <a:custGeom>
            <a:avLst/>
            <a:gdLst/>
            <a:ahLst/>
            <a:cxnLst/>
            <a:rect l="l" t="t" r="r" b="b"/>
            <a:pathLst>
              <a:path w="105409" h="136525">
                <a:moveTo>
                  <a:pt x="101657" y="0"/>
                </a:moveTo>
                <a:lnTo>
                  <a:pt x="55412" y="16991"/>
                </a:lnTo>
                <a:lnTo>
                  <a:pt x="25874" y="44977"/>
                </a:lnTo>
                <a:lnTo>
                  <a:pt x="6247" y="81586"/>
                </a:lnTo>
                <a:lnTo>
                  <a:pt x="0" y="119216"/>
                </a:lnTo>
                <a:lnTo>
                  <a:pt x="282" y="125871"/>
                </a:lnTo>
                <a:lnTo>
                  <a:pt x="512" y="128023"/>
                </a:lnTo>
                <a:lnTo>
                  <a:pt x="512" y="132457"/>
                </a:lnTo>
                <a:lnTo>
                  <a:pt x="4080" y="136037"/>
                </a:lnTo>
                <a:lnTo>
                  <a:pt x="12940" y="136051"/>
                </a:lnTo>
                <a:lnTo>
                  <a:pt x="16537" y="132457"/>
                </a:lnTo>
                <a:lnTo>
                  <a:pt x="16456" y="125707"/>
                </a:lnTo>
                <a:lnTo>
                  <a:pt x="16645" y="119747"/>
                </a:lnTo>
                <a:lnTo>
                  <a:pt x="25634" y="82362"/>
                </a:lnTo>
                <a:lnTo>
                  <a:pt x="45362" y="46399"/>
                </a:lnTo>
                <a:lnTo>
                  <a:pt x="85272" y="19694"/>
                </a:lnTo>
                <a:lnTo>
                  <a:pt x="97208" y="16069"/>
                </a:lnTo>
                <a:lnTo>
                  <a:pt x="101644" y="16069"/>
                </a:lnTo>
                <a:lnTo>
                  <a:pt x="105227" y="12490"/>
                </a:lnTo>
                <a:lnTo>
                  <a:pt x="105227" y="3606"/>
                </a:lnTo>
                <a:lnTo>
                  <a:pt x="101657" y="0"/>
                </a:lnTo>
                <a:close/>
              </a:path>
              <a:path w="105409" h="136525">
                <a:moveTo>
                  <a:pt x="101644" y="16069"/>
                </a:moveTo>
                <a:lnTo>
                  <a:pt x="97208" y="16069"/>
                </a:lnTo>
                <a:lnTo>
                  <a:pt x="101630" y="16083"/>
                </a:lnTo>
                <a:close/>
              </a:path>
            </a:pathLst>
          </a:custGeom>
          <a:solidFill>
            <a:srgbClr val="FFFFFF"/>
          </a:solidFill>
        </p:spPr>
        <p:txBody>
          <a:bodyPr wrap="square" lIns="0" tIns="0" rIns="0" bIns="0" rtlCol="0"/>
          <a:lstStyle/>
          <a:p>
            <a:endParaRPr/>
          </a:p>
        </p:txBody>
      </p:sp>
      <p:sp>
        <p:nvSpPr>
          <p:cNvPr id="29" name="object 29"/>
          <p:cNvSpPr/>
          <p:nvPr/>
        </p:nvSpPr>
        <p:spPr>
          <a:xfrm>
            <a:off x="7243569" y="1556553"/>
            <a:ext cx="175895" cy="205104"/>
          </a:xfrm>
          <a:custGeom>
            <a:avLst/>
            <a:gdLst/>
            <a:ahLst/>
            <a:cxnLst/>
            <a:rect l="l" t="t" r="r" b="b"/>
            <a:pathLst>
              <a:path w="175895" h="205105">
                <a:moveTo>
                  <a:pt x="0" y="20"/>
                </a:moveTo>
                <a:lnTo>
                  <a:pt x="5664" y="40143"/>
                </a:lnTo>
                <a:lnTo>
                  <a:pt x="16512" y="78342"/>
                </a:lnTo>
                <a:lnTo>
                  <a:pt x="32167" y="114242"/>
                </a:lnTo>
                <a:lnTo>
                  <a:pt x="52253" y="147467"/>
                </a:lnTo>
                <a:lnTo>
                  <a:pt x="76394" y="177639"/>
                </a:lnTo>
                <a:lnTo>
                  <a:pt x="104213" y="204383"/>
                </a:lnTo>
                <a:lnTo>
                  <a:pt x="105534" y="204568"/>
                </a:lnTo>
                <a:lnTo>
                  <a:pt x="106628" y="202829"/>
                </a:lnTo>
                <a:lnTo>
                  <a:pt x="107587" y="199286"/>
                </a:lnTo>
                <a:lnTo>
                  <a:pt x="108502" y="194056"/>
                </a:lnTo>
                <a:lnTo>
                  <a:pt x="109507" y="186953"/>
                </a:lnTo>
                <a:lnTo>
                  <a:pt x="110571" y="179020"/>
                </a:lnTo>
                <a:lnTo>
                  <a:pt x="111909" y="169452"/>
                </a:lnTo>
                <a:lnTo>
                  <a:pt x="121434" y="120301"/>
                </a:lnTo>
                <a:lnTo>
                  <a:pt x="135539" y="75362"/>
                </a:lnTo>
                <a:lnTo>
                  <a:pt x="135907" y="74465"/>
                </a:lnTo>
                <a:lnTo>
                  <a:pt x="67036" y="74465"/>
                </a:lnTo>
                <a:lnTo>
                  <a:pt x="72783" y="26291"/>
                </a:lnTo>
                <a:lnTo>
                  <a:pt x="83080" y="157"/>
                </a:lnTo>
                <a:lnTo>
                  <a:pt x="0" y="20"/>
                </a:lnTo>
                <a:close/>
              </a:path>
              <a:path w="175895" h="205105">
                <a:moveTo>
                  <a:pt x="147954" y="0"/>
                </a:moveTo>
                <a:lnTo>
                  <a:pt x="106097" y="30704"/>
                </a:lnTo>
                <a:lnTo>
                  <a:pt x="76428" y="62466"/>
                </a:lnTo>
                <a:lnTo>
                  <a:pt x="67036" y="74465"/>
                </a:lnTo>
                <a:lnTo>
                  <a:pt x="135907" y="74465"/>
                </a:lnTo>
                <a:lnTo>
                  <a:pt x="142058" y="59481"/>
                </a:lnTo>
                <a:lnTo>
                  <a:pt x="149640" y="43349"/>
                </a:lnTo>
                <a:lnTo>
                  <a:pt x="158450" y="26963"/>
                </a:lnTo>
                <a:lnTo>
                  <a:pt x="168357" y="10809"/>
                </a:lnTo>
                <a:lnTo>
                  <a:pt x="175743" y="20"/>
                </a:lnTo>
                <a:lnTo>
                  <a:pt x="147954" y="0"/>
                </a:lnTo>
                <a:close/>
              </a:path>
            </a:pathLst>
          </a:custGeom>
          <a:solidFill>
            <a:srgbClr val="FFFFFF"/>
          </a:solidFill>
        </p:spPr>
        <p:txBody>
          <a:bodyPr wrap="square" lIns="0" tIns="0" rIns="0" bIns="0" rtlCol="0"/>
          <a:lstStyle/>
          <a:p>
            <a:endParaRPr/>
          </a:p>
        </p:txBody>
      </p:sp>
      <p:sp>
        <p:nvSpPr>
          <p:cNvPr id="30" name="object 30"/>
          <p:cNvSpPr/>
          <p:nvPr/>
        </p:nvSpPr>
        <p:spPr>
          <a:xfrm>
            <a:off x="7391400" y="1524000"/>
            <a:ext cx="412115" cy="268605"/>
          </a:xfrm>
          <a:custGeom>
            <a:avLst/>
            <a:gdLst/>
            <a:ahLst/>
            <a:cxnLst/>
            <a:rect l="l" t="t" r="r" b="b"/>
            <a:pathLst>
              <a:path w="412115" h="268605">
                <a:moveTo>
                  <a:pt x="55835" y="30"/>
                </a:moveTo>
                <a:lnTo>
                  <a:pt x="37005" y="38870"/>
                </a:lnTo>
                <a:lnTo>
                  <a:pt x="22850" y="76301"/>
                </a:lnTo>
                <a:lnTo>
                  <a:pt x="8932" y="128765"/>
                </a:lnTo>
                <a:lnTo>
                  <a:pt x="2093" y="173821"/>
                </a:lnTo>
                <a:lnTo>
                  <a:pt x="0" y="210369"/>
                </a:lnTo>
                <a:lnTo>
                  <a:pt x="100" y="224099"/>
                </a:lnTo>
                <a:lnTo>
                  <a:pt x="25386" y="258329"/>
                </a:lnTo>
                <a:lnTo>
                  <a:pt x="67869" y="268481"/>
                </a:lnTo>
                <a:lnTo>
                  <a:pt x="73077" y="268481"/>
                </a:lnTo>
                <a:lnTo>
                  <a:pt x="109488" y="250362"/>
                </a:lnTo>
                <a:lnTo>
                  <a:pt x="118901" y="222623"/>
                </a:lnTo>
                <a:lnTo>
                  <a:pt x="283453" y="222623"/>
                </a:lnTo>
                <a:lnTo>
                  <a:pt x="325164" y="188350"/>
                </a:lnTo>
                <a:lnTo>
                  <a:pt x="361443" y="144793"/>
                </a:lnTo>
                <a:lnTo>
                  <a:pt x="372866" y="126526"/>
                </a:lnTo>
                <a:lnTo>
                  <a:pt x="78552" y="126526"/>
                </a:lnTo>
                <a:lnTo>
                  <a:pt x="78043" y="125817"/>
                </a:lnTo>
                <a:lnTo>
                  <a:pt x="78744" y="121633"/>
                </a:lnTo>
                <a:lnTo>
                  <a:pt x="80393" y="114385"/>
                </a:lnTo>
                <a:lnTo>
                  <a:pt x="82708" y="104577"/>
                </a:lnTo>
                <a:lnTo>
                  <a:pt x="85437" y="92575"/>
                </a:lnTo>
                <a:lnTo>
                  <a:pt x="93406" y="47901"/>
                </a:lnTo>
                <a:lnTo>
                  <a:pt x="95865" y="15244"/>
                </a:lnTo>
                <a:lnTo>
                  <a:pt x="87682" y="5818"/>
                </a:lnTo>
                <a:lnTo>
                  <a:pt x="70813" y="1351"/>
                </a:lnTo>
                <a:lnTo>
                  <a:pt x="55835" y="30"/>
                </a:lnTo>
                <a:close/>
              </a:path>
              <a:path w="412115" h="268605">
                <a:moveTo>
                  <a:pt x="283453" y="222623"/>
                </a:moveTo>
                <a:lnTo>
                  <a:pt x="118901" y="222623"/>
                </a:lnTo>
                <a:lnTo>
                  <a:pt x="121144" y="236844"/>
                </a:lnTo>
                <a:lnTo>
                  <a:pt x="149119" y="265771"/>
                </a:lnTo>
                <a:lnTo>
                  <a:pt x="169894" y="268481"/>
                </a:lnTo>
                <a:lnTo>
                  <a:pt x="175382" y="267920"/>
                </a:lnTo>
                <a:lnTo>
                  <a:pt x="212942" y="257896"/>
                </a:lnTo>
                <a:lnTo>
                  <a:pt x="248354" y="243200"/>
                </a:lnTo>
                <a:lnTo>
                  <a:pt x="281388" y="224099"/>
                </a:lnTo>
                <a:lnTo>
                  <a:pt x="283453" y="222623"/>
                </a:lnTo>
                <a:close/>
              </a:path>
              <a:path w="412115" h="268605">
                <a:moveTo>
                  <a:pt x="204075" y="0"/>
                </a:moveTo>
                <a:lnTo>
                  <a:pt x="136258" y="0"/>
                </a:lnTo>
                <a:lnTo>
                  <a:pt x="135800" y="2027"/>
                </a:lnTo>
                <a:lnTo>
                  <a:pt x="134420" y="7717"/>
                </a:lnTo>
                <a:lnTo>
                  <a:pt x="119434" y="55315"/>
                </a:lnTo>
                <a:lnTo>
                  <a:pt x="97939" y="100604"/>
                </a:lnTo>
                <a:lnTo>
                  <a:pt x="78552" y="126526"/>
                </a:lnTo>
                <a:lnTo>
                  <a:pt x="372866" y="126526"/>
                </a:lnTo>
                <a:lnTo>
                  <a:pt x="395899" y="76776"/>
                </a:lnTo>
                <a:lnTo>
                  <a:pt x="406367" y="39306"/>
                </a:lnTo>
                <a:lnTo>
                  <a:pt x="411158" y="6598"/>
                </a:lnTo>
                <a:lnTo>
                  <a:pt x="208831" y="6598"/>
                </a:lnTo>
                <a:lnTo>
                  <a:pt x="204075" y="0"/>
                </a:lnTo>
                <a:close/>
              </a:path>
              <a:path w="412115" h="268605">
                <a:moveTo>
                  <a:pt x="411856" y="0"/>
                </a:moveTo>
                <a:lnTo>
                  <a:pt x="209511" y="0"/>
                </a:lnTo>
                <a:lnTo>
                  <a:pt x="208831" y="6598"/>
                </a:lnTo>
                <a:lnTo>
                  <a:pt x="411158" y="6598"/>
                </a:lnTo>
                <a:lnTo>
                  <a:pt x="411856" y="0"/>
                </a:lnTo>
                <a:close/>
              </a:path>
            </a:pathLst>
          </a:custGeom>
          <a:solidFill>
            <a:srgbClr val="FFFFFF"/>
          </a:solidFill>
        </p:spPr>
        <p:txBody>
          <a:bodyPr wrap="square" lIns="0" tIns="0" rIns="0" bIns="0" rtlCol="0"/>
          <a:lstStyle/>
          <a:p>
            <a:endParaRPr/>
          </a:p>
        </p:txBody>
      </p:sp>
      <p:sp>
        <p:nvSpPr>
          <p:cNvPr id="31" name="object 31"/>
          <p:cNvSpPr/>
          <p:nvPr/>
        </p:nvSpPr>
        <p:spPr>
          <a:xfrm>
            <a:off x="7431616"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32" name="object 32"/>
          <p:cNvSpPr txBox="1"/>
          <p:nvPr/>
        </p:nvSpPr>
        <p:spPr>
          <a:xfrm>
            <a:off x="6825948" y="1900554"/>
            <a:ext cx="1479852" cy="411113"/>
          </a:xfrm>
          <a:prstGeom prst="rect">
            <a:avLst/>
          </a:prstGeom>
        </p:spPr>
        <p:txBody>
          <a:bodyPr vert="horz" wrap="square" lIns="0" tIns="0" rIns="0" bIns="0" rtlCol="0">
            <a:spAutoFit/>
          </a:bodyPr>
          <a:lstStyle/>
          <a:p>
            <a:pPr marL="77470" marR="5080" indent="-65405">
              <a:lnSpc>
                <a:spcPct val="103000"/>
              </a:lnSpc>
            </a:pPr>
            <a:r>
              <a:rPr sz="1300" b="1" spc="40" dirty="0">
                <a:solidFill>
                  <a:srgbClr val="FFFFFF"/>
                </a:solidFill>
                <a:latin typeface="Times New Roman"/>
                <a:cs typeface="Times New Roman"/>
              </a:rPr>
              <a:t>Br</a:t>
            </a:r>
            <a:r>
              <a:rPr sz="1300" b="1" spc="5" dirty="0">
                <a:solidFill>
                  <a:srgbClr val="FFFFFF"/>
                </a:solidFill>
                <a:latin typeface="Times New Roman"/>
                <a:cs typeface="Times New Roman"/>
              </a:rPr>
              <a:t>o</a:t>
            </a:r>
            <a:r>
              <a:rPr sz="1300" b="1" spc="145" dirty="0">
                <a:solidFill>
                  <a:srgbClr val="FFFFFF"/>
                </a:solidFill>
                <a:latin typeface="Times New Roman"/>
                <a:cs typeface="Times New Roman"/>
              </a:rPr>
              <a:t>w</a:t>
            </a:r>
            <a:r>
              <a:rPr sz="1300" b="1" spc="100" dirty="0">
                <a:solidFill>
                  <a:srgbClr val="FFFFFF"/>
                </a:solidFill>
                <a:latin typeface="Times New Roman"/>
                <a:cs typeface="Times New Roman"/>
              </a:rPr>
              <a:t>a</a:t>
            </a:r>
            <a:r>
              <a:rPr sz="1300" b="1" spc="80" dirty="0">
                <a:solidFill>
                  <a:srgbClr val="FFFFFF"/>
                </a:solidFill>
                <a:latin typeface="Times New Roman"/>
                <a:cs typeface="Times New Roman"/>
              </a:rPr>
              <a:t>r</a:t>
            </a:r>
            <a:r>
              <a:rPr sz="1300" b="1" spc="200" dirty="0">
                <a:solidFill>
                  <a:srgbClr val="FFFFFF"/>
                </a:solidFill>
                <a:latin typeface="Times New Roman"/>
                <a:cs typeface="Times New Roman"/>
              </a:rPr>
              <a:t>d</a:t>
            </a:r>
            <a:r>
              <a:rPr sz="1300" b="1" spc="85" dirty="0">
                <a:solidFill>
                  <a:srgbClr val="FFFFFF"/>
                </a:solidFill>
                <a:latin typeface="Times New Roman"/>
                <a:cs typeface="Times New Roman"/>
              </a:rPr>
              <a:t> </a:t>
            </a:r>
            <a:r>
              <a:rPr sz="1300" b="1" spc="130" dirty="0">
                <a:solidFill>
                  <a:srgbClr val="FFFFFF"/>
                </a:solidFill>
                <a:latin typeface="Times New Roman"/>
                <a:cs typeface="Times New Roman"/>
              </a:rPr>
              <a:t>County</a:t>
            </a:r>
            <a:r>
              <a:rPr sz="1300" b="1" spc="60" dirty="0">
                <a:solidFill>
                  <a:srgbClr val="FFFFFF"/>
                </a:solidFill>
                <a:latin typeface="Times New Roman"/>
                <a:cs typeface="Times New Roman"/>
              </a:rPr>
              <a:t> </a:t>
            </a:r>
            <a:r>
              <a:rPr sz="1300" b="1" spc="114" dirty="0">
                <a:solidFill>
                  <a:srgbClr val="FFFFFF"/>
                </a:solidFill>
                <a:latin typeface="Times New Roman"/>
                <a:cs typeface="Times New Roman"/>
              </a:rPr>
              <a:t>Public</a:t>
            </a:r>
            <a:r>
              <a:rPr sz="1300" b="1" spc="85" dirty="0">
                <a:solidFill>
                  <a:srgbClr val="FFFFFF"/>
                </a:solidFill>
                <a:latin typeface="Times New Roman"/>
                <a:cs typeface="Times New Roman"/>
              </a:rPr>
              <a:t> </a:t>
            </a:r>
            <a:r>
              <a:rPr sz="1300" b="1" spc="155" dirty="0">
                <a:solidFill>
                  <a:srgbClr val="FFFFFF"/>
                </a:solidFill>
                <a:latin typeface="Times New Roman"/>
                <a:cs typeface="Times New Roman"/>
              </a:rPr>
              <a:t>Schools</a:t>
            </a:r>
            <a:endParaRPr sz="1300" dirty="0">
              <a:latin typeface="Times New Roman"/>
              <a:cs typeface="Times New Roman"/>
            </a:endParaRPr>
          </a:p>
        </p:txBody>
      </p:sp>
      <p:sp>
        <p:nvSpPr>
          <p:cNvPr id="33" name="Slide Number Placeholder 32"/>
          <p:cNvSpPr>
            <a:spLocks noGrp="1"/>
          </p:cNvSpPr>
          <p:nvPr>
            <p:ph type="sldNum" sz="quarter" idx="7"/>
          </p:nvPr>
        </p:nvSpPr>
        <p:spPr/>
        <p:txBody>
          <a:bodyPr/>
          <a:lstStyle/>
          <a:p>
            <a:fld id="{B6F15528-21DE-4FAA-801E-634DDDAF4B2B}" type="slidenum">
              <a:rPr lang="en-US" smtClean="0"/>
              <a:t>13</a:t>
            </a:fld>
            <a:endParaRPr lang="en-US" dirty="0"/>
          </a:p>
        </p:txBody>
      </p:sp>
      <p:sp>
        <p:nvSpPr>
          <p:cNvPr id="34" name="TextBox 33"/>
          <p:cNvSpPr txBox="1"/>
          <p:nvPr/>
        </p:nvSpPr>
        <p:spPr>
          <a:xfrm>
            <a:off x="685800" y="2514600"/>
            <a:ext cx="8077200" cy="3785652"/>
          </a:xfrm>
          <a:prstGeom prst="rect">
            <a:avLst/>
          </a:prstGeom>
          <a:noFill/>
        </p:spPr>
        <p:txBody>
          <a:bodyPr wrap="square" rtlCol="0">
            <a:spAutoFit/>
          </a:bodyPr>
          <a:lstStyle/>
          <a:p>
            <a:r>
              <a:rPr lang="en-US" sz="2000" dirty="0">
                <a:solidFill>
                  <a:schemeClr val="accent3"/>
                </a:solidFill>
                <a:latin typeface="Arial"/>
                <a:cs typeface="Arial"/>
              </a:rPr>
              <a:t>Database to </a:t>
            </a:r>
            <a:r>
              <a:rPr lang="en-US" sz="2000" dirty="0" smtClean="0">
                <a:solidFill>
                  <a:schemeClr val="accent3"/>
                </a:solidFill>
                <a:latin typeface="Arial"/>
                <a:cs typeface="Arial"/>
              </a:rPr>
              <a:t>create and </a:t>
            </a:r>
            <a:r>
              <a:rPr lang="en-US" sz="2000" dirty="0">
                <a:solidFill>
                  <a:schemeClr val="accent3"/>
                </a:solidFill>
                <a:latin typeface="Arial"/>
                <a:cs typeface="Arial"/>
              </a:rPr>
              <a:t>revise </a:t>
            </a:r>
            <a:r>
              <a:rPr lang="en-US" sz="2000" b="1" dirty="0" smtClean="0">
                <a:solidFill>
                  <a:schemeClr val="accent3"/>
                </a:solidFill>
                <a:latin typeface="Arial"/>
                <a:cs typeface="Arial"/>
              </a:rPr>
              <a:t>SAC </a:t>
            </a:r>
            <a:r>
              <a:rPr lang="en-US" sz="2000" b="1" dirty="0">
                <a:solidFill>
                  <a:schemeClr val="accent3"/>
                </a:solidFill>
                <a:latin typeface="Arial"/>
                <a:cs typeface="Arial"/>
              </a:rPr>
              <a:t>Bylaws:</a:t>
            </a:r>
            <a:r>
              <a:rPr lang="en-US" sz="2000" dirty="0">
                <a:solidFill>
                  <a:schemeClr val="accent3"/>
                </a:solidFill>
                <a:latin typeface="Arial"/>
                <a:cs typeface="Arial"/>
              </a:rPr>
              <a:t> </a:t>
            </a:r>
            <a:r>
              <a:rPr lang="en-US" sz="2000" dirty="0">
                <a:solidFill>
                  <a:schemeClr val="accent3"/>
                </a:solidFill>
                <a:latin typeface="Arial"/>
                <a:cs typeface="Arial"/>
                <a:hlinkClick r:id="rId3"/>
              </a:rPr>
              <a:t>http://www.broward.k12.fl.us/schoolimprove/sac_bylaws/</a:t>
            </a:r>
            <a:r>
              <a:rPr lang="en-US" sz="2000" dirty="0" smtClean="0">
                <a:solidFill>
                  <a:schemeClr val="accent3"/>
                </a:solidFill>
                <a:latin typeface="Arial"/>
                <a:cs typeface="Arial"/>
                <a:hlinkClick r:id="rId3"/>
              </a:rPr>
              <a:t>login.asp</a:t>
            </a:r>
            <a:endParaRPr lang="en-US" sz="2000" dirty="0" smtClean="0">
              <a:solidFill>
                <a:schemeClr val="accent3"/>
              </a:solidFill>
              <a:latin typeface="Arial"/>
              <a:cs typeface="Arial"/>
            </a:endParaRPr>
          </a:p>
          <a:p>
            <a:endParaRPr lang="en-US" sz="800" dirty="0" smtClean="0">
              <a:solidFill>
                <a:schemeClr val="accent3"/>
              </a:solidFill>
              <a:latin typeface="Arial"/>
              <a:cs typeface="Arial"/>
            </a:endParaRPr>
          </a:p>
          <a:p>
            <a:r>
              <a:rPr lang="en-US" sz="2000" dirty="0" smtClean="0">
                <a:solidFill>
                  <a:schemeClr val="accent3"/>
                </a:solidFill>
                <a:latin typeface="Arial"/>
                <a:cs typeface="Arial"/>
              </a:rPr>
              <a:t>Template to create and revise </a:t>
            </a:r>
            <a:r>
              <a:rPr lang="en-US" sz="2000" b="1" dirty="0" smtClean="0">
                <a:solidFill>
                  <a:schemeClr val="accent3"/>
                </a:solidFill>
                <a:latin typeface="Arial"/>
                <a:cs typeface="Arial"/>
              </a:rPr>
              <a:t>SAF Bylaws:</a:t>
            </a:r>
          </a:p>
          <a:p>
            <a:r>
              <a:rPr lang="en-US" sz="2000" u="sng" dirty="0" smtClean="0">
                <a:solidFill>
                  <a:srgbClr val="0000FF"/>
                </a:solidFill>
                <a:latin typeface="Arial"/>
                <a:cs typeface="Arial"/>
                <a:hlinkClick r:id="rId4"/>
              </a:rPr>
              <a:t>http</a:t>
            </a:r>
            <a:r>
              <a:rPr lang="en-US" sz="2000" u="sng" dirty="0">
                <a:solidFill>
                  <a:srgbClr val="0000FF"/>
                </a:solidFill>
                <a:latin typeface="Arial"/>
                <a:cs typeface="Arial"/>
                <a:hlinkClick r:id="rId4"/>
              </a:rPr>
              <a:t>://www.broward.k12.fl.us/ospa/</a:t>
            </a:r>
            <a:r>
              <a:rPr lang="en-US" sz="2000" u="sng" dirty="0" smtClean="0">
                <a:solidFill>
                  <a:srgbClr val="0000FF"/>
                </a:solidFill>
                <a:latin typeface="Arial"/>
                <a:cs typeface="Arial"/>
                <a:hlinkClick r:id="rId4"/>
              </a:rPr>
              <a:t>initiatives</a:t>
            </a:r>
            <a:endParaRPr lang="en-US" sz="2000" u="sng" dirty="0" smtClean="0">
              <a:solidFill>
                <a:srgbClr val="0000FF"/>
              </a:solidFill>
              <a:latin typeface="Arial"/>
              <a:cs typeface="Arial"/>
            </a:endParaRPr>
          </a:p>
          <a:p>
            <a:endParaRPr lang="en-US" sz="800" dirty="0" smtClean="0">
              <a:solidFill>
                <a:schemeClr val="accent3"/>
              </a:solidFill>
              <a:latin typeface="Arial"/>
              <a:cs typeface="Arial"/>
            </a:endParaRPr>
          </a:p>
          <a:p>
            <a:endParaRPr lang="en-US" sz="800" dirty="0" smtClean="0">
              <a:solidFill>
                <a:schemeClr val="accent3"/>
              </a:solidFill>
              <a:latin typeface="Arial"/>
              <a:cs typeface="Arial"/>
            </a:endParaRPr>
          </a:p>
          <a:p>
            <a:r>
              <a:rPr lang="en-US" sz="2000" dirty="0" smtClean="0">
                <a:solidFill>
                  <a:schemeClr val="accent3"/>
                </a:solidFill>
                <a:latin typeface="Arial"/>
                <a:cs typeface="Arial"/>
              </a:rPr>
              <a:t>•  Once the </a:t>
            </a:r>
            <a:r>
              <a:rPr lang="en-US" sz="2000" b="1" dirty="0" smtClean="0">
                <a:solidFill>
                  <a:schemeClr val="accent3"/>
                </a:solidFill>
                <a:latin typeface="Arial"/>
                <a:cs typeface="Arial"/>
              </a:rPr>
              <a:t>SAC and SAF Bylaws</a:t>
            </a:r>
            <a:r>
              <a:rPr lang="en-US" sz="2000" dirty="0" smtClean="0">
                <a:solidFill>
                  <a:schemeClr val="accent3"/>
                </a:solidFill>
                <a:latin typeface="Arial"/>
                <a:cs typeface="Arial"/>
              </a:rPr>
              <a:t> have been revised and approved, they are to be submitted as a PDF through the Documentation Upload on the SBBC SIP.</a:t>
            </a:r>
          </a:p>
          <a:p>
            <a:endParaRPr lang="en-US" sz="800" dirty="0">
              <a:solidFill>
                <a:schemeClr val="accent3"/>
              </a:solidFill>
              <a:latin typeface="Arial"/>
              <a:cs typeface="Arial"/>
            </a:endParaRPr>
          </a:p>
          <a:p>
            <a:r>
              <a:rPr lang="en-US" sz="2000" dirty="0">
                <a:solidFill>
                  <a:schemeClr val="accent3"/>
                </a:solidFill>
                <a:latin typeface="Arial"/>
                <a:cs typeface="Arial"/>
              </a:rPr>
              <a:t>•  Schools are also expected to maintain a copy of their </a:t>
            </a:r>
            <a:r>
              <a:rPr lang="en-US" sz="2000" dirty="0" smtClean="0">
                <a:solidFill>
                  <a:schemeClr val="accent3"/>
                </a:solidFill>
                <a:latin typeface="Arial"/>
                <a:cs typeface="Arial"/>
              </a:rPr>
              <a:t>annual </a:t>
            </a:r>
            <a:r>
              <a:rPr lang="en-US" sz="2000" b="1" dirty="0" smtClean="0">
                <a:solidFill>
                  <a:schemeClr val="accent3"/>
                </a:solidFill>
                <a:latin typeface="Arial"/>
                <a:cs typeface="Arial"/>
              </a:rPr>
              <a:t>SAC and SAF </a:t>
            </a:r>
            <a:r>
              <a:rPr lang="en-US" sz="2000" b="1" dirty="0">
                <a:solidFill>
                  <a:schemeClr val="accent3"/>
                </a:solidFill>
                <a:latin typeface="Arial"/>
                <a:cs typeface="Arial"/>
              </a:rPr>
              <a:t>Bylaws</a:t>
            </a:r>
            <a:r>
              <a:rPr lang="en-US" sz="2000" dirty="0">
                <a:solidFill>
                  <a:schemeClr val="accent3"/>
                </a:solidFill>
                <a:latin typeface="Arial"/>
                <a:cs typeface="Arial"/>
              </a:rPr>
              <a:t> and should ensure that they are available </a:t>
            </a:r>
            <a:r>
              <a:rPr lang="en-US" sz="2000" dirty="0" smtClean="0">
                <a:solidFill>
                  <a:schemeClr val="accent3"/>
                </a:solidFill>
                <a:latin typeface="Arial"/>
                <a:cs typeface="Arial"/>
              </a:rPr>
              <a:t>for anyone </a:t>
            </a:r>
            <a:r>
              <a:rPr lang="en-US" sz="2000" dirty="0">
                <a:solidFill>
                  <a:schemeClr val="accent3"/>
                </a:solidFill>
                <a:latin typeface="Arial"/>
                <a:cs typeface="Arial"/>
              </a:rPr>
              <a:t>who may wish to see them.</a:t>
            </a:r>
          </a:p>
          <a:p>
            <a:endParaRPr lang="en-US" sz="800" dirty="0" smtClean="0">
              <a:solidFill>
                <a:schemeClr val="accent3"/>
              </a:solidFill>
              <a:latin typeface="Arial"/>
              <a:cs typeface="Arial"/>
            </a:endParaRPr>
          </a:p>
        </p:txBody>
      </p:sp>
      <p:sp>
        <p:nvSpPr>
          <p:cNvPr id="5" name="TextBox 4"/>
          <p:cNvSpPr txBox="1"/>
          <p:nvPr/>
        </p:nvSpPr>
        <p:spPr>
          <a:xfrm>
            <a:off x="304800" y="1371600"/>
            <a:ext cx="7010400" cy="707886"/>
          </a:xfrm>
          <a:prstGeom prst="rect">
            <a:avLst/>
          </a:prstGeom>
          <a:noFill/>
        </p:spPr>
        <p:txBody>
          <a:bodyPr wrap="square" rtlCol="0">
            <a:spAutoFit/>
          </a:bodyPr>
          <a:lstStyle/>
          <a:p>
            <a:pPr marL="922655">
              <a:lnSpc>
                <a:spcPct val="100000"/>
              </a:lnSpc>
            </a:pPr>
            <a:r>
              <a:rPr lang="en-US" sz="4000" b="1" spc="-30" dirty="0">
                <a:solidFill>
                  <a:srgbClr val="FFFFFF"/>
                </a:solidFill>
                <a:latin typeface="Arial"/>
                <a:cs typeface="Arial"/>
              </a:rPr>
              <a:t>SAC &amp; SAF BYLAWS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990600"/>
            <a:ext cx="5867400" cy="1371600"/>
          </a:xfrm>
          <a:custGeom>
            <a:avLst/>
            <a:gdLst/>
            <a:ahLst/>
            <a:cxnLst/>
            <a:rect l="l" t="t" r="r" b="b"/>
            <a:pathLst>
              <a:path w="5895340" h="1468120">
                <a:moveTo>
                  <a:pt x="5895048" y="0"/>
                </a:moveTo>
                <a:lnTo>
                  <a:pt x="0" y="0"/>
                </a:lnTo>
                <a:lnTo>
                  <a:pt x="0" y="1467979"/>
                </a:lnTo>
                <a:lnTo>
                  <a:pt x="5895048" y="1467979"/>
                </a:lnTo>
                <a:lnTo>
                  <a:pt x="5895048" y="0"/>
                </a:lnTo>
                <a:close/>
              </a:path>
            </a:pathLst>
          </a:custGeom>
          <a:solidFill>
            <a:srgbClr val="ECBD1D"/>
          </a:solidFill>
        </p:spPr>
        <p:txBody>
          <a:bodyPr wrap="square" lIns="0" tIns="0" rIns="0" bIns="0" rtlCol="0"/>
          <a:lstStyle/>
          <a:p>
            <a:endParaRPr/>
          </a:p>
        </p:txBody>
      </p:sp>
      <p:sp>
        <p:nvSpPr>
          <p:cNvPr id="3" name="object 3"/>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35B8EB"/>
          </a:solidFill>
        </p:spPr>
        <p:txBody>
          <a:bodyPr wrap="square" lIns="0" tIns="0" rIns="0" bIns="0" rtlCol="0"/>
          <a:lstStyle/>
          <a:p>
            <a:endParaRPr/>
          </a:p>
        </p:txBody>
      </p:sp>
      <p:sp>
        <p:nvSpPr>
          <p:cNvPr id="4" name="object 4"/>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5" name="object 5"/>
          <p:cNvSpPr txBox="1"/>
          <p:nvPr/>
        </p:nvSpPr>
        <p:spPr>
          <a:xfrm>
            <a:off x="990600" y="1371600"/>
            <a:ext cx="5715000" cy="747641"/>
          </a:xfrm>
          <a:prstGeom prst="rect">
            <a:avLst/>
          </a:prstGeom>
        </p:spPr>
        <p:txBody>
          <a:bodyPr vert="horz" wrap="square" lIns="0" tIns="0" rIns="0" bIns="0" rtlCol="0">
            <a:spAutoFit/>
          </a:bodyPr>
          <a:lstStyle/>
          <a:p>
            <a:pPr marL="12700" marR="5080" indent="3175" algn="ctr">
              <a:lnSpc>
                <a:spcPts val="5700"/>
              </a:lnSpc>
            </a:pPr>
            <a:r>
              <a:rPr lang="en-US" sz="5400" b="1" spc="-5" dirty="0" smtClean="0">
                <a:solidFill>
                  <a:srgbClr val="FFFFFF"/>
                </a:solidFill>
                <a:latin typeface="Arial"/>
                <a:cs typeface="Arial"/>
              </a:rPr>
              <a:t>SUNSHINE LAW</a:t>
            </a:r>
          </a:p>
        </p:txBody>
      </p:sp>
      <p:sp>
        <p:nvSpPr>
          <p:cNvPr id="7" name="object 7"/>
          <p:cNvSpPr/>
          <p:nvPr/>
        </p:nvSpPr>
        <p:spPr>
          <a:xfrm>
            <a:off x="7373541" y="1148362"/>
            <a:ext cx="163195" cy="78740"/>
          </a:xfrm>
          <a:custGeom>
            <a:avLst/>
            <a:gdLst/>
            <a:ahLst/>
            <a:cxnLst/>
            <a:rect l="l" t="t" r="r" b="b"/>
            <a:pathLst>
              <a:path w="163195" h="78740">
                <a:moveTo>
                  <a:pt x="24835" y="0"/>
                </a:moveTo>
                <a:lnTo>
                  <a:pt x="15821" y="211"/>
                </a:lnTo>
                <a:lnTo>
                  <a:pt x="8578" y="695"/>
                </a:lnTo>
                <a:lnTo>
                  <a:pt x="3381" y="1241"/>
                </a:lnTo>
                <a:lnTo>
                  <a:pt x="0" y="1722"/>
                </a:lnTo>
                <a:lnTo>
                  <a:pt x="8677" y="18853"/>
                </a:lnTo>
                <a:lnTo>
                  <a:pt x="42484" y="55086"/>
                </a:lnTo>
                <a:lnTo>
                  <a:pt x="82200" y="73082"/>
                </a:lnTo>
                <a:lnTo>
                  <a:pt x="120429" y="78622"/>
                </a:lnTo>
                <a:lnTo>
                  <a:pt x="131564" y="78701"/>
                </a:lnTo>
                <a:lnTo>
                  <a:pt x="141438" y="78253"/>
                </a:lnTo>
                <a:lnTo>
                  <a:pt x="149777" y="77492"/>
                </a:lnTo>
                <a:lnTo>
                  <a:pt x="156308" y="76633"/>
                </a:lnTo>
                <a:lnTo>
                  <a:pt x="160757" y="75889"/>
                </a:lnTo>
                <a:lnTo>
                  <a:pt x="162850" y="75475"/>
                </a:lnTo>
                <a:lnTo>
                  <a:pt x="152364" y="58881"/>
                </a:lnTo>
                <a:lnTo>
                  <a:pt x="114612" y="23710"/>
                </a:lnTo>
                <a:lnTo>
                  <a:pt x="73149" y="6057"/>
                </a:lnTo>
                <a:lnTo>
                  <a:pt x="35348" y="269"/>
                </a:lnTo>
                <a:lnTo>
                  <a:pt x="24835" y="0"/>
                </a:lnTo>
                <a:close/>
              </a:path>
            </a:pathLst>
          </a:custGeom>
          <a:solidFill>
            <a:srgbClr val="FFFFFF"/>
          </a:solidFill>
        </p:spPr>
        <p:txBody>
          <a:bodyPr wrap="square" lIns="0" tIns="0" rIns="0" bIns="0" rtlCol="0"/>
          <a:lstStyle/>
          <a:p>
            <a:endParaRPr/>
          </a:p>
        </p:txBody>
      </p:sp>
      <p:sp>
        <p:nvSpPr>
          <p:cNvPr id="8" name="object 8"/>
          <p:cNvSpPr/>
          <p:nvPr/>
        </p:nvSpPr>
        <p:spPr>
          <a:xfrm>
            <a:off x="7245407" y="1537538"/>
            <a:ext cx="102235" cy="16510"/>
          </a:xfrm>
          <a:custGeom>
            <a:avLst/>
            <a:gdLst/>
            <a:ahLst/>
            <a:cxnLst/>
            <a:rect l="l" t="t" r="r" b="b"/>
            <a:pathLst>
              <a:path w="102234" h="16509">
                <a:moveTo>
                  <a:pt x="102045" y="0"/>
                </a:moveTo>
                <a:lnTo>
                  <a:pt x="3559" y="0"/>
                </a:lnTo>
                <a:lnTo>
                  <a:pt x="0" y="3583"/>
                </a:lnTo>
                <a:lnTo>
                  <a:pt x="0" y="12397"/>
                </a:lnTo>
                <a:lnTo>
                  <a:pt x="3559" y="15968"/>
                </a:lnTo>
                <a:lnTo>
                  <a:pt x="92094" y="15968"/>
                </a:lnTo>
                <a:lnTo>
                  <a:pt x="96937" y="6849"/>
                </a:lnTo>
                <a:lnTo>
                  <a:pt x="102045" y="0"/>
                </a:lnTo>
                <a:close/>
              </a:path>
            </a:pathLst>
          </a:custGeom>
          <a:solidFill>
            <a:srgbClr val="FFFFFF"/>
          </a:solidFill>
        </p:spPr>
        <p:txBody>
          <a:bodyPr wrap="square" lIns="0" tIns="0" rIns="0" bIns="0" rtlCol="0"/>
          <a:lstStyle/>
          <a:p>
            <a:endParaRPr/>
          </a:p>
        </p:txBody>
      </p:sp>
      <p:sp>
        <p:nvSpPr>
          <p:cNvPr id="9" name="object 9"/>
          <p:cNvSpPr/>
          <p:nvPr/>
        </p:nvSpPr>
        <p:spPr>
          <a:xfrm>
            <a:off x="7622944" y="1545523"/>
            <a:ext cx="207010" cy="0"/>
          </a:xfrm>
          <a:custGeom>
            <a:avLst/>
            <a:gdLst/>
            <a:ahLst/>
            <a:cxnLst/>
            <a:rect l="l" t="t" r="r" b="b"/>
            <a:pathLst>
              <a:path w="207009">
                <a:moveTo>
                  <a:pt x="0" y="0"/>
                </a:moveTo>
                <a:lnTo>
                  <a:pt x="206921" y="0"/>
                </a:lnTo>
              </a:path>
            </a:pathLst>
          </a:custGeom>
          <a:ln w="17238">
            <a:solidFill>
              <a:srgbClr val="FFFFFF"/>
            </a:solidFill>
          </a:ln>
        </p:spPr>
        <p:txBody>
          <a:bodyPr wrap="square" lIns="0" tIns="0" rIns="0" bIns="0" rtlCol="0"/>
          <a:lstStyle/>
          <a:p>
            <a:endParaRPr/>
          </a:p>
        </p:txBody>
      </p:sp>
      <p:sp>
        <p:nvSpPr>
          <p:cNvPr id="10" name="object 10"/>
          <p:cNvSpPr/>
          <p:nvPr/>
        </p:nvSpPr>
        <p:spPr>
          <a:xfrm>
            <a:off x="7557818" y="1537538"/>
            <a:ext cx="50165" cy="16510"/>
          </a:xfrm>
          <a:custGeom>
            <a:avLst/>
            <a:gdLst/>
            <a:ahLst/>
            <a:cxnLst/>
            <a:rect l="l" t="t" r="r" b="b"/>
            <a:pathLst>
              <a:path w="50165" h="16509">
                <a:moveTo>
                  <a:pt x="30975" y="0"/>
                </a:moveTo>
                <a:lnTo>
                  <a:pt x="568" y="0"/>
                </a:lnTo>
                <a:lnTo>
                  <a:pt x="979" y="6557"/>
                </a:lnTo>
                <a:lnTo>
                  <a:pt x="0" y="15968"/>
                </a:lnTo>
                <a:lnTo>
                  <a:pt x="49764" y="15968"/>
                </a:lnTo>
                <a:lnTo>
                  <a:pt x="40079" y="5986"/>
                </a:lnTo>
                <a:lnTo>
                  <a:pt x="30975" y="0"/>
                </a:lnTo>
                <a:close/>
              </a:path>
            </a:pathLst>
          </a:custGeom>
          <a:solidFill>
            <a:srgbClr val="FFFFFF"/>
          </a:solidFill>
        </p:spPr>
        <p:txBody>
          <a:bodyPr wrap="square" lIns="0" tIns="0" rIns="0" bIns="0" rtlCol="0"/>
          <a:lstStyle/>
          <a:p>
            <a:endParaRPr/>
          </a:p>
        </p:txBody>
      </p:sp>
      <p:sp>
        <p:nvSpPr>
          <p:cNvPr id="11" name="object 11"/>
          <p:cNvSpPr/>
          <p:nvPr/>
        </p:nvSpPr>
        <p:spPr>
          <a:xfrm>
            <a:off x="7482343" y="1537538"/>
            <a:ext cx="29845" cy="16510"/>
          </a:xfrm>
          <a:custGeom>
            <a:avLst/>
            <a:gdLst/>
            <a:ahLst/>
            <a:cxnLst/>
            <a:rect l="l" t="t" r="r" b="b"/>
            <a:pathLst>
              <a:path w="29845" h="16509">
                <a:moveTo>
                  <a:pt x="22759" y="0"/>
                </a:moveTo>
                <a:lnTo>
                  <a:pt x="13219" y="0"/>
                </a:lnTo>
                <a:lnTo>
                  <a:pt x="5703" y="7858"/>
                </a:lnTo>
                <a:lnTo>
                  <a:pt x="0" y="15968"/>
                </a:lnTo>
                <a:lnTo>
                  <a:pt x="29428" y="15968"/>
                </a:lnTo>
                <a:lnTo>
                  <a:pt x="26173" y="4406"/>
                </a:lnTo>
                <a:lnTo>
                  <a:pt x="22759" y="0"/>
                </a:lnTo>
                <a:close/>
              </a:path>
            </a:pathLst>
          </a:custGeom>
          <a:solidFill>
            <a:srgbClr val="FFFFFF"/>
          </a:solidFill>
        </p:spPr>
        <p:txBody>
          <a:bodyPr wrap="square" lIns="0" tIns="0" rIns="0" bIns="0" rtlCol="0"/>
          <a:lstStyle/>
          <a:p>
            <a:endParaRPr/>
          </a:p>
        </p:txBody>
      </p:sp>
      <p:sp>
        <p:nvSpPr>
          <p:cNvPr id="12" name="object 12"/>
          <p:cNvSpPr/>
          <p:nvPr/>
        </p:nvSpPr>
        <p:spPr>
          <a:xfrm>
            <a:off x="7247666" y="1504455"/>
            <a:ext cx="128905" cy="16510"/>
          </a:xfrm>
          <a:custGeom>
            <a:avLst/>
            <a:gdLst/>
            <a:ahLst/>
            <a:cxnLst/>
            <a:rect l="l" t="t" r="r" b="b"/>
            <a:pathLst>
              <a:path w="128904" h="16509">
                <a:moveTo>
                  <a:pt x="128653" y="0"/>
                </a:moveTo>
                <a:lnTo>
                  <a:pt x="3572" y="0"/>
                </a:lnTo>
                <a:lnTo>
                  <a:pt x="0" y="3583"/>
                </a:lnTo>
                <a:lnTo>
                  <a:pt x="0" y="12397"/>
                </a:lnTo>
                <a:lnTo>
                  <a:pt x="3572" y="15968"/>
                </a:lnTo>
                <a:lnTo>
                  <a:pt x="113013" y="15968"/>
                </a:lnTo>
                <a:lnTo>
                  <a:pt x="120251" y="6850"/>
                </a:lnTo>
                <a:lnTo>
                  <a:pt x="128653" y="0"/>
                </a:lnTo>
                <a:close/>
              </a:path>
            </a:pathLst>
          </a:custGeom>
          <a:solidFill>
            <a:srgbClr val="FFFFFF"/>
          </a:solidFill>
        </p:spPr>
        <p:txBody>
          <a:bodyPr wrap="square" lIns="0" tIns="0" rIns="0" bIns="0" rtlCol="0"/>
          <a:lstStyle/>
          <a:p>
            <a:endParaRPr/>
          </a:p>
        </p:txBody>
      </p:sp>
      <p:sp>
        <p:nvSpPr>
          <p:cNvPr id="13" name="object 13"/>
          <p:cNvSpPr/>
          <p:nvPr/>
        </p:nvSpPr>
        <p:spPr>
          <a:xfrm>
            <a:off x="7603168" y="1512440"/>
            <a:ext cx="224790" cy="0"/>
          </a:xfrm>
          <a:custGeom>
            <a:avLst/>
            <a:gdLst/>
            <a:ahLst/>
            <a:cxnLst/>
            <a:rect l="l" t="t" r="r" b="b"/>
            <a:pathLst>
              <a:path w="224790">
                <a:moveTo>
                  <a:pt x="0" y="0"/>
                </a:moveTo>
                <a:lnTo>
                  <a:pt x="224426" y="0"/>
                </a:lnTo>
              </a:path>
            </a:pathLst>
          </a:custGeom>
          <a:ln w="17238">
            <a:solidFill>
              <a:srgbClr val="FFFFFF"/>
            </a:solidFill>
          </a:ln>
        </p:spPr>
        <p:txBody>
          <a:bodyPr wrap="square" lIns="0" tIns="0" rIns="0" bIns="0" rtlCol="0"/>
          <a:lstStyle/>
          <a:p>
            <a:endParaRPr/>
          </a:p>
        </p:txBody>
      </p:sp>
      <p:sp>
        <p:nvSpPr>
          <p:cNvPr id="14" name="object 14"/>
          <p:cNvSpPr/>
          <p:nvPr/>
        </p:nvSpPr>
        <p:spPr>
          <a:xfrm>
            <a:off x="7253949" y="1471375"/>
            <a:ext cx="76200" cy="16510"/>
          </a:xfrm>
          <a:custGeom>
            <a:avLst/>
            <a:gdLst/>
            <a:ahLst/>
            <a:cxnLst/>
            <a:rect l="l" t="t" r="r" b="b"/>
            <a:pathLst>
              <a:path w="76200" h="16509">
                <a:moveTo>
                  <a:pt x="75592" y="0"/>
                </a:moveTo>
                <a:lnTo>
                  <a:pt x="3545" y="0"/>
                </a:lnTo>
                <a:lnTo>
                  <a:pt x="0" y="3583"/>
                </a:lnTo>
                <a:lnTo>
                  <a:pt x="0" y="12397"/>
                </a:lnTo>
                <a:lnTo>
                  <a:pt x="3545" y="15967"/>
                </a:lnTo>
                <a:lnTo>
                  <a:pt x="71756" y="15967"/>
                </a:lnTo>
                <a:lnTo>
                  <a:pt x="72762" y="7698"/>
                </a:lnTo>
                <a:lnTo>
                  <a:pt x="75592" y="0"/>
                </a:lnTo>
                <a:close/>
              </a:path>
            </a:pathLst>
          </a:custGeom>
          <a:solidFill>
            <a:srgbClr val="FFFFFF"/>
          </a:solidFill>
        </p:spPr>
        <p:txBody>
          <a:bodyPr wrap="square" lIns="0" tIns="0" rIns="0" bIns="0" rtlCol="0"/>
          <a:lstStyle/>
          <a:p>
            <a:endParaRPr/>
          </a:p>
        </p:txBody>
      </p:sp>
      <p:sp>
        <p:nvSpPr>
          <p:cNvPr id="15" name="object 15"/>
          <p:cNvSpPr/>
          <p:nvPr/>
        </p:nvSpPr>
        <p:spPr>
          <a:xfrm>
            <a:off x="7334518" y="1471376"/>
            <a:ext cx="101600" cy="16510"/>
          </a:xfrm>
          <a:custGeom>
            <a:avLst/>
            <a:gdLst/>
            <a:ahLst/>
            <a:cxnLst/>
            <a:rect l="l" t="t" r="r" b="b"/>
            <a:pathLst>
              <a:path w="101600" h="16509">
                <a:moveTo>
                  <a:pt x="86006" y="0"/>
                </a:moveTo>
                <a:lnTo>
                  <a:pt x="21316" y="0"/>
                </a:lnTo>
                <a:lnTo>
                  <a:pt x="15256" y="3256"/>
                </a:lnTo>
                <a:lnTo>
                  <a:pt x="1499" y="14389"/>
                </a:lnTo>
                <a:lnTo>
                  <a:pt x="0" y="15967"/>
                </a:lnTo>
                <a:lnTo>
                  <a:pt x="65524" y="15967"/>
                </a:lnTo>
                <a:lnTo>
                  <a:pt x="69929" y="13499"/>
                </a:lnTo>
                <a:lnTo>
                  <a:pt x="82324" y="8296"/>
                </a:lnTo>
                <a:lnTo>
                  <a:pt x="101474" y="3658"/>
                </a:lnTo>
                <a:lnTo>
                  <a:pt x="86006" y="0"/>
                </a:lnTo>
                <a:close/>
              </a:path>
            </a:pathLst>
          </a:custGeom>
          <a:solidFill>
            <a:srgbClr val="FFFFFF"/>
          </a:solidFill>
        </p:spPr>
        <p:txBody>
          <a:bodyPr wrap="square" lIns="0" tIns="0" rIns="0" bIns="0" rtlCol="0"/>
          <a:lstStyle/>
          <a:p>
            <a:endParaRPr/>
          </a:p>
        </p:txBody>
      </p:sp>
      <p:sp>
        <p:nvSpPr>
          <p:cNvPr id="16" name="object 16"/>
          <p:cNvSpPr/>
          <p:nvPr/>
        </p:nvSpPr>
        <p:spPr>
          <a:xfrm>
            <a:off x="7715434" y="1471376"/>
            <a:ext cx="106045" cy="16510"/>
          </a:xfrm>
          <a:custGeom>
            <a:avLst/>
            <a:gdLst/>
            <a:ahLst/>
            <a:cxnLst/>
            <a:rect l="l" t="t" r="r" b="b"/>
            <a:pathLst>
              <a:path w="106045" h="16509">
                <a:moveTo>
                  <a:pt x="102335" y="0"/>
                </a:moveTo>
                <a:lnTo>
                  <a:pt x="5834" y="0"/>
                </a:lnTo>
                <a:lnTo>
                  <a:pt x="4287" y="8680"/>
                </a:lnTo>
                <a:lnTo>
                  <a:pt x="0" y="15967"/>
                </a:lnTo>
                <a:lnTo>
                  <a:pt x="102335" y="15967"/>
                </a:lnTo>
                <a:lnTo>
                  <a:pt x="105907" y="12383"/>
                </a:lnTo>
                <a:lnTo>
                  <a:pt x="105907" y="3569"/>
                </a:lnTo>
                <a:lnTo>
                  <a:pt x="102335" y="0"/>
                </a:lnTo>
                <a:close/>
              </a:path>
            </a:pathLst>
          </a:custGeom>
          <a:solidFill>
            <a:srgbClr val="FFFFFF"/>
          </a:solidFill>
        </p:spPr>
        <p:txBody>
          <a:bodyPr wrap="square" lIns="0" tIns="0" rIns="0" bIns="0" rtlCol="0"/>
          <a:lstStyle/>
          <a:p>
            <a:endParaRPr/>
          </a:p>
        </p:txBody>
      </p:sp>
      <p:sp>
        <p:nvSpPr>
          <p:cNvPr id="17" name="object 17"/>
          <p:cNvSpPr/>
          <p:nvPr/>
        </p:nvSpPr>
        <p:spPr>
          <a:xfrm>
            <a:off x="7556126" y="1471375"/>
            <a:ext cx="57785" cy="16510"/>
          </a:xfrm>
          <a:custGeom>
            <a:avLst/>
            <a:gdLst/>
            <a:ahLst/>
            <a:cxnLst/>
            <a:rect l="l" t="t" r="r" b="b"/>
            <a:pathLst>
              <a:path w="57784" h="16509">
                <a:moveTo>
                  <a:pt x="51868" y="0"/>
                </a:moveTo>
                <a:lnTo>
                  <a:pt x="0" y="0"/>
                </a:lnTo>
                <a:lnTo>
                  <a:pt x="2456" y="796"/>
                </a:lnTo>
                <a:lnTo>
                  <a:pt x="13316" y="5541"/>
                </a:lnTo>
                <a:lnTo>
                  <a:pt x="30207" y="15995"/>
                </a:lnTo>
                <a:lnTo>
                  <a:pt x="57717" y="15967"/>
                </a:lnTo>
                <a:lnTo>
                  <a:pt x="53840" y="9264"/>
                </a:lnTo>
                <a:lnTo>
                  <a:pt x="51868" y="0"/>
                </a:lnTo>
                <a:close/>
              </a:path>
            </a:pathLst>
          </a:custGeom>
          <a:solidFill>
            <a:srgbClr val="FFFFFF"/>
          </a:solidFill>
        </p:spPr>
        <p:txBody>
          <a:bodyPr wrap="square" lIns="0" tIns="0" rIns="0" bIns="0" rtlCol="0"/>
          <a:lstStyle/>
          <a:p>
            <a:endParaRPr/>
          </a:p>
        </p:txBody>
      </p:sp>
      <p:sp>
        <p:nvSpPr>
          <p:cNvPr id="18" name="object 18"/>
          <p:cNvSpPr/>
          <p:nvPr/>
        </p:nvSpPr>
        <p:spPr>
          <a:xfrm>
            <a:off x="7459019" y="1438292"/>
            <a:ext cx="8890" cy="7620"/>
          </a:xfrm>
          <a:custGeom>
            <a:avLst/>
            <a:gdLst/>
            <a:ahLst/>
            <a:cxnLst/>
            <a:rect l="l" t="t" r="r" b="b"/>
            <a:pathLst>
              <a:path w="8890" h="7619">
                <a:moveTo>
                  <a:pt x="8547" y="0"/>
                </a:moveTo>
                <a:lnTo>
                  <a:pt x="0" y="0"/>
                </a:lnTo>
                <a:lnTo>
                  <a:pt x="5887" y="7326"/>
                </a:lnTo>
                <a:lnTo>
                  <a:pt x="8547" y="0"/>
                </a:lnTo>
                <a:close/>
              </a:path>
            </a:pathLst>
          </a:custGeom>
          <a:solidFill>
            <a:srgbClr val="FFFFFF"/>
          </a:solidFill>
        </p:spPr>
        <p:txBody>
          <a:bodyPr wrap="square" lIns="0" tIns="0" rIns="0" bIns="0" rtlCol="0"/>
          <a:lstStyle/>
          <a:p>
            <a:endParaRPr/>
          </a:p>
        </p:txBody>
      </p:sp>
      <p:sp>
        <p:nvSpPr>
          <p:cNvPr id="19" name="object 19"/>
          <p:cNvSpPr/>
          <p:nvPr/>
        </p:nvSpPr>
        <p:spPr>
          <a:xfrm>
            <a:off x="7264444" y="1438292"/>
            <a:ext cx="85090" cy="16510"/>
          </a:xfrm>
          <a:custGeom>
            <a:avLst/>
            <a:gdLst/>
            <a:ahLst/>
            <a:cxnLst/>
            <a:rect l="l" t="t" r="r" b="b"/>
            <a:pathLst>
              <a:path w="85090" h="16509">
                <a:moveTo>
                  <a:pt x="84870" y="0"/>
                </a:moveTo>
                <a:lnTo>
                  <a:pt x="3573" y="0"/>
                </a:lnTo>
                <a:lnTo>
                  <a:pt x="0" y="3583"/>
                </a:lnTo>
                <a:lnTo>
                  <a:pt x="0" y="12397"/>
                </a:lnTo>
                <a:lnTo>
                  <a:pt x="3573" y="15968"/>
                </a:lnTo>
                <a:lnTo>
                  <a:pt x="73198" y="15968"/>
                </a:lnTo>
                <a:lnTo>
                  <a:pt x="77618" y="8402"/>
                </a:lnTo>
                <a:lnTo>
                  <a:pt x="84870" y="0"/>
                </a:lnTo>
                <a:close/>
              </a:path>
            </a:pathLst>
          </a:custGeom>
          <a:solidFill>
            <a:srgbClr val="FFFFFF"/>
          </a:solidFill>
        </p:spPr>
        <p:txBody>
          <a:bodyPr wrap="square" lIns="0" tIns="0" rIns="0" bIns="0" rtlCol="0"/>
          <a:lstStyle/>
          <a:p>
            <a:endParaRPr/>
          </a:p>
        </p:txBody>
      </p:sp>
      <p:sp>
        <p:nvSpPr>
          <p:cNvPr id="20" name="object 20"/>
          <p:cNvSpPr/>
          <p:nvPr/>
        </p:nvSpPr>
        <p:spPr>
          <a:xfrm>
            <a:off x="7719284" y="1438295"/>
            <a:ext cx="92075" cy="16510"/>
          </a:xfrm>
          <a:custGeom>
            <a:avLst/>
            <a:gdLst/>
            <a:ahLst/>
            <a:cxnLst/>
            <a:rect l="l" t="t" r="r" b="b"/>
            <a:pathLst>
              <a:path w="92075" h="16509">
                <a:moveTo>
                  <a:pt x="87965" y="0"/>
                </a:moveTo>
                <a:lnTo>
                  <a:pt x="0" y="0"/>
                </a:lnTo>
                <a:lnTo>
                  <a:pt x="2686" y="5986"/>
                </a:lnTo>
                <a:lnTo>
                  <a:pt x="3281" y="15968"/>
                </a:lnTo>
                <a:lnTo>
                  <a:pt x="87965" y="15968"/>
                </a:lnTo>
                <a:lnTo>
                  <a:pt x="91539" y="12385"/>
                </a:lnTo>
                <a:lnTo>
                  <a:pt x="91539" y="3569"/>
                </a:lnTo>
                <a:lnTo>
                  <a:pt x="87965" y="0"/>
                </a:lnTo>
                <a:close/>
              </a:path>
            </a:pathLst>
          </a:custGeom>
          <a:solidFill>
            <a:srgbClr val="FFFFFF"/>
          </a:solidFill>
        </p:spPr>
        <p:txBody>
          <a:bodyPr wrap="square" lIns="0" tIns="0" rIns="0" bIns="0" rtlCol="0"/>
          <a:lstStyle/>
          <a:p>
            <a:endParaRPr/>
          </a:p>
        </p:txBody>
      </p:sp>
      <p:sp>
        <p:nvSpPr>
          <p:cNvPr id="21" name="object 21"/>
          <p:cNvSpPr/>
          <p:nvPr/>
        </p:nvSpPr>
        <p:spPr>
          <a:xfrm>
            <a:off x="7525850" y="1438292"/>
            <a:ext cx="84455" cy="16510"/>
          </a:xfrm>
          <a:custGeom>
            <a:avLst/>
            <a:gdLst/>
            <a:ahLst/>
            <a:cxnLst/>
            <a:rect l="l" t="t" r="r" b="b"/>
            <a:pathLst>
              <a:path w="84454" h="16509">
                <a:moveTo>
                  <a:pt x="84115" y="0"/>
                </a:moveTo>
                <a:lnTo>
                  <a:pt x="0" y="0"/>
                </a:lnTo>
                <a:lnTo>
                  <a:pt x="3413" y="15968"/>
                </a:lnTo>
                <a:lnTo>
                  <a:pt x="80860" y="15968"/>
                </a:lnTo>
                <a:lnTo>
                  <a:pt x="81139" y="7287"/>
                </a:lnTo>
                <a:lnTo>
                  <a:pt x="84115" y="0"/>
                </a:lnTo>
                <a:close/>
              </a:path>
            </a:pathLst>
          </a:custGeom>
          <a:solidFill>
            <a:srgbClr val="FFFFFF"/>
          </a:solidFill>
        </p:spPr>
        <p:txBody>
          <a:bodyPr wrap="square" lIns="0" tIns="0" rIns="0" bIns="0" rtlCol="0"/>
          <a:lstStyle/>
          <a:p>
            <a:endParaRPr/>
          </a:p>
        </p:txBody>
      </p:sp>
      <p:sp>
        <p:nvSpPr>
          <p:cNvPr id="22" name="object 22"/>
          <p:cNvSpPr/>
          <p:nvPr/>
        </p:nvSpPr>
        <p:spPr>
          <a:xfrm>
            <a:off x="7279795" y="1413198"/>
            <a:ext cx="192405" cy="0"/>
          </a:xfrm>
          <a:custGeom>
            <a:avLst/>
            <a:gdLst/>
            <a:ahLst/>
            <a:cxnLst/>
            <a:rect l="l" t="t" r="r" b="b"/>
            <a:pathLst>
              <a:path w="192404">
                <a:moveTo>
                  <a:pt x="0" y="0"/>
                </a:moveTo>
                <a:lnTo>
                  <a:pt x="192326" y="0"/>
                </a:lnTo>
              </a:path>
            </a:pathLst>
          </a:custGeom>
          <a:ln w="17238">
            <a:solidFill>
              <a:srgbClr val="FFFFFF"/>
            </a:solidFill>
          </a:ln>
        </p:spPr>
        <p:txBody>
          <a:bodyPr wrap="square" lIns="0" tIns="0" rIns="0" bIns="0" rtlCol="0"/>
          <a:lstStyle/>
          <a:p>
            <a:endParaRPr/>
          </a:p>
        </p:txBody>
      </p:sp>
      <p:sp>
        <p:nvSpPr>
          <p:cNvPr id="23" name="object 23"/>
          <p:cNvSpPr/>
          <p:nvPr/>
        </p:nvSpPr>
        <p:spPr>
          <a:xfrm>
            <a:off x="7690727" y="1405213"/>
            <a:ext cx="104775" cy="16510"/>
          </a:xfrm>
          <a:custGeom>
            <a:avLst/>
            <a:gdLst/>
            <a:ahLst/>
            <a:cxnLst/>
            <a:rect l="l" t="t" r="r" b="b"/>
            <a:pathLst>
              <a:path w="104775" h="16509">
                <a:moveTo>
                  <a:pt x="100892" y="0"/>
                </a:moveTo>
                <a:lnTo>
                  <a:pt x="0" y="0"/>
                </a:lnTo>
                <a:lnTo>
                  <a:pt x="10387" y="4274"/>
                </a:lnTo>
                <a:lnTo>
                  <a:pt x="19305" y="15968"/>
                </a:lnTo>
                <a:lnTo>
                  <a:pt x="100892" y="15968"/>
                </a:lnTo>
                <a:lnTo>
                  <a:pt x="104465" y="12385"/>
                </a:lnTo>
                <a:lnTo>
                  <a:pt x="104465" y="3571"/>
                </a:lnTo>
                <a:lnTo>
                  <a:pt x="100892" y="0"/>
                </a:lnTo>
                <a:close/>
              </a:path>
            </a:pathLst>
          </a:custGeom>
          <a:solidFill>
            <a:srgbClr val="FFFFFF"/>
          </a:solidFill>
        </p:spPr>
        <p:txBody>
          <a:bodyPr wrap="square" lIns="0" tIns="0" rIns="0" bIns="0" rtlCol="0"/>
          <a:lstStyle/>
          <a:p>
            <a:endParaRPr/>
          </a:p>
        </p:txBody>
      </p:sp>
      <p:sp>
        <p:nvSpPr>
          <p:cNvPr id="24" name="object 24"/>
          <p:cNvSpPr/>
          <p:nvPr/>
        </p:nvSpPr>
        <p:spPr>
          <a:xfrm>
            <a:off x="7511071" y="1405210"/>
            <a:ext cx="127635" cy="16510"/>
          </a:xfrm>
          <a:custGeom>
            <a:avLst/>
            <a:gdLst/>
            <a:ahLst/>
            <a:cxnLst/>
            <a:rect l="l" t="t" r="r" b="b"/>
            <a:pathLst>
              <a:path w="127634" h="16509">
                <a:moveTo>
                  <a:pt x="127477" y="0"/>
                </a:moveTo>
                <a:lnTo>
                  <a:pt x="0" y="0"/>
                </a:lnTo>
                <a:lnTo>
                  <a:pt x="4671" y="7552"/>
                </a:lnTo>
                <a:lnTo>
                  <a:pt x="8218" y="15968"/>
                </a:lnTo>
                <a:lnTo>
                  <a:pt x="108145" y="15968"/>
                </a:lnTo>
                <a:lnTo>
                  <a:pt x="116547" y="4566"/>
                </a:lnTo>
                <a:lnTo>
                  <a:pt x="127477" y="0"/>
                </a:lnTo>
                <a:close/>
              </a:path>
            </a:pathLst>
          </a:custGeom>
          <a:solidFill>
            <a:srgbClr val="FFFFFF"/>
          </a:solidFill>
        </p:spPr>
        <p:txBody>
          <a:bodyPr wrap="square" lIns="0" tIns="0" rIns="0" bIns="0" rtlCol="0"/>
          <a:lstStyle/>
          <a:p>
            <a:endParaRPr/>
          </a:p>
        </p:txBody>
      </p:sp>
      <p:sp>
        <p:nvSpPr>
          <p:cNvPr id="25" name="object 25"/>
          <p:cNvSpPr/>
          <p:nvPr/>
        </p:nvSpPr>
        <p:spPr>
          <a:xfrm>
            <a:off x="7300542" y="1380115"/>
            <a:ext cx="474345" cy="0"/>
          </a:xfrm>
          <a:custGeom>
            <a:avLst/>
            <a:gdLst/>
            <a:ahLst/>
            <a:cxnLst/>
            <a:rect l="l" t="t" r="r" b="b"/>
            <a:pathLst>
              <a:path w="474345">
                <a:moveTo>
                  <a:pt x="0" y="0"/>
                </a:moveTo>
                <a:lnTo>
                  <a:pt x="474179" y="0"/>
                </a:lnTo>
              </a:path>
            </a:pathLst>
          </a:custGeom>
          <a:ln w="17241">
            <a:solidFill>
              <a:srgbClr val="FFFFFF"/>
            </a:solidFill>
          </a:ln>
        </p:spPr>
        <p:txBody>
          <a:bodyPr wrap="square" lIns="0" tIns="0" rIns="0" bIns="0" rtlCol="0"/>
          <a:lstStyle/>
          <a:p>
            <a:endParaRPr/>
          </a:p>
        </p:txBody>
      </p:sp>
      <p:sp>
        <p:nvSpPr>
          <p:cNvPr id="26" name="object 26"/>
          <p:cNvSpPr/>
          <p:nvPr/>
        </p:nvSpPr>
        <p:spPr>
          <a:xfrm>
            <a:off x="7329257" y="1347038"/>
            <a:ext cx="417195" cy="0"/>
          </a:xfrm>
          <a:custGeom>
            <a:avLst/>
            <a:gdLst/>
            <a:ahLst/>
            <a:cxnLst/>
            <a:rect l="l" t="t" r="r" b="b"/>
            <a:pathLst>
              <a:path w="417195">
                <a:moveTo>
                  <a:pt x="0" y="0"/>
                </a:moveTo>
                <a:lnTo>
                  <a:pt x="416753" y="0"/>
                </a:lnTo>
              </a:path>
            </a:pathLst>
          </a:custGeom>
          <a:ln w="17238">
            <a:solidFill>
              <a:srgbClr val="FFFFFF"/>
            </a:solidFill>
          </a:ln>
        </p:spPr>
        <p:txBody>
          <a:bodyPr wrap="square" lIns="0" tIns="0" rIns="0" bIns="0" rtlCol="0"/>
          <a:lstStyle/>
          <a:p>
            <a:endParaRPr/>
          </a:p>
        </p:txBody>
      </p:sp>
      <p:sp>
        <p:nvSpPr>
          <p:cNvPr id="27" name="object 27"/>
          <p:cNvSpPr/>
          <p:nvPr/>
        </p:nvSpPr>
        <p:spPr>
          <a:xfrm>
            <a:off x="7368494" y="1313952"/>
            <a:ext cx="337820" cy="0"/>
          </a:xfrm>
          <a:custGeom>
            <a:avLst/>
            <a:gdLst/>
            <a:ahLst/>
            <a:cxnLst/>
            <a:rect l="l" t="t" r="r" b="b"/>
            <a:pathLst>
              <a:path w="337820">
                <a:moveTo>
                  <a:pt x="0" y="0"/>
                </a:moveTo>
                <a:lnTo>
                  <a:pt x="337718" y="0"/>
                </a:lnTo>
              </a:path>
            </a:pathLst>
          </a:custGeom>
          <a:ln w="17238">
            <a:solidFill>
              <a:srgbClr val="FFFFFF"/>
            </a:solidFill>
          </a:ln>
        </p:spPr>
        <p:txBody>
          <a:bodyPr wrap="square" lIns="0" tIns="0" rIns="0" bIns="0" rtlCol="0"/>
          <a:lstStyle/>
          <a:p>
            <a:endParaRPr/>
          </a:p>
        </p:txBody>
      </p:sp>
      <p:sp>
        <p:nvSpPr>
          <p:cNvPr id="28" name="object 28"/>
          <p:cNvSpPr/>
          <p:nvPr/>
        </p:nvSpPr>
        <p:spPr>
          <a:xfrm>
            <a:off x="7556971" y="1272886"/>
            <a:ext cx="85725" cy="16510"/>
          </a:xfrm>
          <a:custGeom>
            <a:avLst/>
            <a:gdLst/>
            <a:ahLst/>
            <a:cxnLst/>
            <a:rect l="l" t="t" r="r" b="b"/>
            <a:pathLst>
              <a:path w="85725" h="16509">
                <a:moveTo>
                  <a:pt x="81706" y="0"/>
                </a:moveTo>
                <a:lnTo>
                  <a:pt x="3559" y="0"/>
                </a:lnTo>
                <a:lnTo>
                  <a:pt x="0" y="3569"/>
                </a:lnTo>
                <a:lnTo>
                  <a:pt x="0" y="12385"/>
                </a:lnTo>
                <a:lnTo>
                  <a:pt x="3559" y="15967"/>
                </a:lnTo>
                <a:lnTo>
                  <a:pt x="81706" y="15967"/>
                </a:lnTo>
                <a:lnTo>
                  <a:pt x="85279" y="12385"/>
                </a:lnTo>
                <a:lnTo>
                  <a:pt x="85279" y="3569"/>
                </a:lnTo>
                <a:lnTo>
                  <a:pt x="81706" y="0"/>
                </a:lnTo>
                <a:close/>
              </a:path>
            </a:pathLst>
          </a:custGeom>
          <a:solidFill>
            <a:srgbClr val="FFFFFF"/>
          </a:solidFill>
        </p:spPr>
        <p:txBody>
          <a:bodyPr wrap="square" lIns="0" tIns="0" rIns="0" bIns="0" rtlCol="0"/>
          <a:lstStyle/>
          <a:p>
            <a:endParaRPr/>
          </a:p>
        </p:txBody>
      </p:sp>
      <p:sp>
        <p:nvSpPr>
          <p:cNvPr id="29" name="object 29"/>
          <p:cNvSpPr/>
          <p:nvPr/>
        </p:nvSpPr>
        <p:spPr>
          <a:xfrm>
            <a:off x="7529197" y="1146238"/>
            <a:ext cx="104775" cy="135255"/>
          </a:xfrm>
          <a:custGeom>
            <a:avLst/>
            <a:gdLst/>
            <a:ahLst/>
            <a:cxnLst/>
            <a:rect l="l" t="t" r="r" b="b"/>
            <a:pathLst>
              <a:path w="104775" h="135255">
                <a:moveTo>
                  <a:pt x="100978" y="0"/>
                </a:moveTo>
                <a:lnTo>
                  <a:pt x="55205" y="16779"/>
                </a:lnTo>
                <a:lnTo>
                  <a:pt x="25702" y="44693"/>
                </a:lnTo>
                <a:lnTo>
                  <a:pt x="6375" y="80576"/>
                </a:lnTo>
                <a:lnTo>
                  <a:pt x="0" y="118362"/>
                </a:lnTo>
                <a:lnTo>
                  <a:pt x="261" y="124889"/>
                </a:lnTo>
                <a:lnTo>
                  <a:pt x="509" y="127219"/>
                </a:lnTo>
                <a:lnTo>
                  <a:pt x="509" y="131626"/>
                </a:lnTo>
                <a:lnTo>
                  <a:pt x="4055" y="135183"/>
                </a:lnTo>
                <a:lnTo>
                  <a:pt x="12854" y="135197"/>
                </a:lnTo>
                <a:lnTo>
                  <a:pt x="16427" y="131626"/>
                </a:lnTo>
                <a:lnTo>
                  <a:pt x="16359" y="124889"/>
                </a:lnTo>
                <a:lnTo>
                  <a:pt x="16491" y="119529"/>
                </a:lnTo>
                <a:lnTo>
                  <a:pt x="33053" y="65300"/>
                </a:lnTo>
                <a:lnTo>
                  <a:pt x="58406" y="33909"/>
                </a:lnTo>
                <a:lnTo>
                  <a:pt x="93345" y="16756"/>
                </a:lnTo>
                <a:lnTo>
                  <a:pt x="96559" y="15968"/>
                </a:lnTo>
                <a:lnTo>
                  <a:pt x="100966" y="15968"/>
                </a:lnTo>
                <a:lnTo>
                  <a:pt x="104524" y="12411"/>
                </a:lnTo>
                <a:lnTo>
                  <a:pt x="104524" y="3583"/>
                </a:lnTo>
                <a:lnTo>
                  <a:pt x="100978" y="0"/>
                </a:lnTo>
                <a:close/>
              </a:path>
              <a:path w="104775" h="135255">
                <a:moveTo>
                  <a:pt x="100966" y="15968"/>
                </a:moveTo>
                <a:lnTo>
                  <a:pt x="96559" y="15968"/>
                </a:lnTo>
                <a:lnTo>
                  <a:pt x="100952" y="15982"/>
                </a:lnTo>
                <a:close/>
              </a:path>
            </a:pathLst>
          </a:custGeom>
          <a:solidFill>
            <a:srgbClr val="FFFFFF"/>
          </a:solidFill>
        </p:spPr>
        <p:txBody>
          <a:bodyPr wrap="square" lIns="0" tIns="0" rIns="0" bIns="0" rtlCol="0"/>
          <a:lstStyle/>
          <a:p>
            <a:endParaRPr/>
          </a:p>
        </p:txBody>
      </p:sp>
      <p:sp>
        <p:nvSpPr>
          <p:cNvPr id="30" name="object 30"/>
          <p:cNvSpPr/>
          <p:nvPr/>
        </p:nvSpPr>
        <p:spPr>
          <a:xfrm>
            <a:off x="7246240" y="1570314"/>
            <a:ext cx="174625" cy="204470"/>
          </a:xfrm>
          <a:custGeom>
            <a:avLst/>
            <a:gdLst/>
            <a:ahLst/>
            <a:cxnLst/>
            <a:rect l="l" t="t" r="r" b="b"/>
            <a:pathLst>
              <a:path w="174625" h="204469">
                <a:moveTo>
                  <a:pt x="0" y="20"/>
                </a:moveTo>
                <a:lnTo>
                  <a:pt x="5680" y="40141"/>
                </a:lnTo>
                <a:lnTo>
                  <a:pt x="16572" y="78323"/>
                </a:lnTo>
                <a:lnTo>
                  <a:pt x="32296" y="114186"/>
                </a:lnTo>
                <a:lnTo>
                  <a:pt x="52471" y="147349"/>
                </a:lnTo>
                <a:lnTo>
                  <a:pt x="76826" y="177546"/>
                </a:lnTo>
                <a:lnTo>
                  <a:pt x="104647" y="204049"/>
                </a:lnTo>
                <a:lnTo>
                  <a:pt x="105800" y="204077"/>
                </a:lnTo>
                <a:lnTo>
                  <a:pt x="106741" y="202164"/>
                </a:lnTo>
                <a:lnTo>
                  <a:pt x="107565" y="198433"/>
                </a:lnTo>
                <a:lnTo>
                  <a:pt x="108364" y="193004"/>
                </a:lnTo>
                <a:lnTo>
                  <a:pt x="110281" y="177430"/>
                </a:lnTo>
                <a:lnTo>
                  <a:pt x="111556" y="167760"/>
                </a:lnTo>
                <a:lnTo>
                  <a:pt x="121164" y="117758"/>
                </a:lnTo>
                <a:lnTo>
                  <a:pt x="134978" y="74163"/>
                </a:lnTo>
                <a:lnTo>
                  <a:pt x="66467" y="74163"/>
                </a:lnTo>
                <a:lnTo>
                  <a:pt x="72345" y="25942"/>
                </a:lnTo>
                <a:lnTo>
                  <a:pt x="82543" y="121"/>
                </a:lnTo>
                <a:lnTo>
                  <a:pt x="0" y="20"/>
                </a:lnTo>
                <a:close/>
              </a:path>
              <a:path w="174625" h="204469">
                <a:moveTo>
                  <a:pt x="146850" y="0"/>
                </a:moveTo>
                <a:lnTo>
                  <a:pt x="105089" y="30762"/>
                </a:lnTo>
                <a:lnTo>
                  <a:pt x="75610" y="62445"/>
                </a:lnTo>
                <a:lnTo>
                  <a:pt x="66467" y="74163"/>
                </a:lnTo>
                <a:lnTo>
                  <a:pt x="134978" y="74163"/>
                </a:lnTo>
                <a:lnTo>
                  <a:pt x="135666" y="72275"/>
                </a:lnTo>
                <a:lnTo>
                  <a:pt x="142390" y="56245"/>
                </a:lnTo>
                <a:lnTo>
                  <a:pt x="150215" y="39984"/>
                </a:lnTo>
                <a:lnTo>
                  <a:pt x="159235" y="23615"/>
                </a:lnTo>
                <a:lnTo>
                  <a:pt x="169544" y="7260"/>
                </a:lnTo>
                <a:lnTo>
                  <a:pt x="174569" y="20"/>
                </a:lnTo>
                <a:lnTo>
                  <a:pt x="146850" y="0"/>
                </a:lnTo>
                <a:close/>
              </a:path>
            </a:pathLst>
          </a:custGeom>
          <a:solidFill>
            <a:srgbClr val="FFFFFF"/>
          </a:solidFill>
        </p:spPr>
        <p:txBody>
          <a:bodyPr wrap="square" lIns="0" tIns="0" rIns="0" bIns="0" rtlCol="0"/>
          <a:lstStyle/>
          <a:p>
            <a:endParaRPr/>
          </a:p>
        </p:txBody>
      </p:sp>
      <p:sp>
        <p:nvSpPr>
          <p:cNvPr id="31" name="object 31"/>
          <p:cNvSpPr/>
          <p:nvPr/>
        </p:nvSpPr>
        <p:spPr>
          <a:xfrm>
            <a:off x="7420005" y="1570335"/>
            <a:ext cx="409575" cy="267335"/>
          </a:xfrm>
          <a:custGeom>
            <a:avLst/>
            <a:gdLst/>
            <a:ahLst/>
            <a:cxnLst/>
            <a:rect l="l" t="t" r="r" b="b"/>
            <a:pathLst>
              <a:path w="409575" h="267335">
                <a:moveTo>
                  <a:pt x="54742" y="1"/>
                </a:moveTo>
                <a:lnTo>
                  <a:pt x="36209" y="38606"/>
                </a:lnTo>
                <a:lnTo>
                  <a:pt x="22286" y="75807"/>
                </a:lnTo>
                <a:lnTo>
                  <a:pt x="8610" y="127957"/>
                </a:lnTo>
                <a:lnTo>
                  <a:pt x="1911" y="172726"/>
                </a:lnTo>
                <a:lnTo>
                  <a:pt x="0" y="222781"/>
                </a:lnTo>
                <a:lnTo>
                  <a:pt x="120" y="227331"/>
                </a:lnTo>
                <a:lnTo>
                  <a:pt x="25288" y="256761"/>
                </a:lnTo>
                <a:lnTo>
                  <a:pt x="67327" y="266797"/>
                </a:lnTo>
                <a:lnTo>
                  <a:pt x="72568" y="266787"/>
                </a:lnTo>
                <a:lnTo>
                  <a:pt x="108830" y="248577"/>
                </a:lnTo>
                <a:lnTo>
                  <a:pt x="118019" y="221226"/>
                </a:lnTo>
                <a:lnTo>
                  <a:pt x="281471" y="221226"/>
                </a:lnTo>
                <a:lnTo>
                  <a:pt x="322903" y="187168"/>
                </a:lnTo>
                <a:lnTo>
                  <a:pt x="358940" y="143884"/>
                </a:lnTo>
                <a:lnTo>
                  <a:pt x="369862" y="126504"/>
                </a:lnTo>
                <a:lnTo>
                  <a:pt x="77188" y="126504"/>
                </a:lnTo>
                <a:lnTo>
                  <a:pt x="76874" y="125571"/>
                </a:lnTo>
                <a:lnTo>
                  <a:pt x="77755" y="121135"/>
                </a:lnTo>
                <a:lnTo>
                  <a:pt x="82015" y="103535"/>
                </a:lnTo>
                <a:lnTo>
                  <a:pt x="84848" y="91264"/>
                </a:lnTo>
                <a:lnTo>
                  <a:pt x="92894" y="45919"/>
                </a:lnTo>
                <a:lnTo>
                  <a:pt x="95155" y="13038"/>
                </a:lnTo>
                <a:lnTo>
                  <a:pt x="86716" y="4854"/>
                </a:lnTo>
                <a:lnTo>
                  <a:pt x="69518" y="1055"/>
                </a:lnTo>
                <a:lnTo>
                  <a:pt x="54742" y="1"/>
                </a:lnTo>
                <a:close/>
              </a:path>
              <a:path w="409575" h="267335">
                <a:moveTo>
                  <a:pt x="281471" y="221226"/>
                </a:moveTo>
                <a:lnTo>
                  <a:pt x="118019" y="221226"/>
                </a:lnTo>
                <a:lnTo>
                  <a:pt x="120275" y="235445"/>
                </a:lnTo>
                <a:lnTo>
                  <a:pt x="126566" y="247833"/>
                </a:lnTo>
                <a:lnTo>
                  <a:pt x="136172" y="257668"/>
                </a:lnTo>
                <a:lnTo>
                  <a:pt x="148376" y="264227"/>
                </a:lnTo>
                <a:lnTo>
                  <a:pt x="162461" y="266787"/>
                </a:lnTo>
                <a:lnTo>
                  <a:pt x="168775" y="266787"/>
                </a:lnTo>
                <a:lnTo>
                  <a:pt x="211431" y="256277"/>
                </a:lnTo>
                <a:lnTo>
                  <a:pt x="263284" y="232742"/>
                </a:lnTo>
                <a:lnTo>
                  <a:pt x="281471" y="221226"/>
                </a:lnTo>
                <a:close/>
              </a:path>
              <a:path w="409575" h="267335">
                <a:moveTo>
                  <a:pt x="202623" y="0"/>
                </a:moveTo>
                <a:lnTo>
                  <a:pt x="135260" y="1"/>
                </a:lnTo>
                <a:lnTo>
                  <a:pt x="134800" y="2039"/>
                </a:lnTo>
                <a:lnTo>
                  <a:pt x="133410" y="7761"/>
                </a:lnTo>
                <a:lnTo>
                  <a:pt x="118332" y="55537"/>
                </a:lnTo>
                <a:lnTo>
                  <a:pt x="96700" y="100794"/>
                </a:lnTo>
                <a:lnTo>
                  <a:pt x="77188" y="126504"/>
                </a:lnTo>
                <a:lnTo>
                  <a:pt x="369862" y="126504"/>
                </a:lnTo>
                <a:lnTo>
                  <a:pt x="393166" y="76294"/>
                </a:lnTo>
                <a:lnTo>
                  <a:pt x="403563" y="39059"/>
                </a:lnTo>
                <a:lnTo>
                  <a:pt x="408322" y="6557"/>
                </a:lnTo>
                <a:lnTo>
                  <a:pt x="207348" y="6557"/>
                </a:lnTo>
                <a:lnTo>
                  <a:pt x="202623" y="0"/>
                </a:lnTo>
                <a:close/>
              </a:path>
              <a:path w="409575" h="267335">
                <a:moveTo>
                  <a:pt x="409015" y="0"/>
                </a:moveTo>
                <a:lnTo>
                  <a:pt x="208022" y="0"/>
                </a:lnTo>
                <a:lnTo>
                  <a:pt x="207348" y="6557"/>
                </a:lnTo>
                <a:lnTo>
                  <a:pt x="408322" y="6557"/>
                </a:lnTo>
                <a:lnTo>
                  <a:pt x="409015" y="0"/>
                </a:lnTo>
                <a:close/>
              </a:path>
            </a:pathLst>
          </a:custGeom>
          <a:solidFill>
            <a:srgbClr val="FFFFFF"/>
          </a:solidFill>
        </p:spPr>
        <p:txBody>
          <a:bodyPr wrap="square" lIns="0" tIns="0" rIns="0" bIns="0" rtlCol="0"/>
          <a:lstStyle/>
          <a:p>
            <a:endParaRPr/>
          </a:p>
        </p:txBody>
      </p:sp>
      <p:sp>
        <p:nvSpPr>
          <p:cNvPr id="32" name="object 32"/>
          <p:cNvSpPr/>
          <p:nvPr/>
        </p:nvSpPr>
        <p:spPr>
          <a:xfrm>
            <a:off x="7433031" y="1272886"/>
            <a:ext cx="85725" cy="16510"/>
          </a:xfrm>
          <a:custGeom>
            <a:avLst/>
            <a:gdLst/>
            <a:ahLst/>
            <a:cxnLst/>
            <a:rect l="l" t="t" r="r" b="b"/>
            <a:pathLst>
              <a:path w="85725" h="16509">
                <a:moveTo>
                  <a:pt x="81706" y="0"/>
                </a:moveTo>
                <a:lnTo>
                  <a:pt x="3558" y="0"/>
                </a:lnTo>
                <a:lnTo>
                  <a:pt x="0" y="3569"/>
                </a:lnTo>
                <a:lnTo>
                  <a:pt x="0" y="12385"/>
                </a:lnTo>
                <a:lnTo>
                  <a:pt x="3558" y="15967"/>
                </a:lnTo>
                <a:lnTo>
                  <a:pt x="81706" y="15967"/>
                </a:lnTo>
                <a:lnTo>
                  <a:pt x="85279" y="12385"/>
                </a:lnTo>
                <a:lnTo>
                  <a:pt x="85279" y="3569"/>
                </a:lnTo>
                <a:lnTo>
                  <a:pt x="81706" y="0"/>
                </a:lnTo>
                <a:close/>
              </a:path>
            </a:pathLst>
          </a:custGeom>
          <a:solidFill>
            <a:srgbClr val="FFFFFF"/>
          </a:solidFill>
        </p:spPr>
        <p:txBody>
          <a:bodyPr wrap="square" lIns="0" tIns="0" rIns="0" bIns="0" rtlCol="0"/>
          <a:lstStyle/>
          <a:p>
            <a:endParaRPr/>
          </a:p>
        </p:txBody>
      </p:sp>
      <p:sp>
        <p:nvSpPr>
          <p:cNvPr id="33" name="object 33"/>
          <p:cNvSpPr txBox="1"/>
          <p:nvPr/>
        </p:nvSpPr>
        <p:spPr>
          <a:xfrm>
            <a:off x="6831325" y="1912076"/>
            <a:ext cx="1412875" cy="397510"/>
          </a:xfrm>
          <a:prstGeom prst="rect">
            <a:avLst/>
          </a:prstGeom>
        </p:spPr>
        <p:txBody>
          <a:bodyPr vert="horz" wrap="square" lIns="0" tIns="0" rIns="0" bIns="0" rtlCol="0">
            <a:spAutoFit/>
          </a:bodyPr>
          <a:lstStyle/>
          <a:p>
            <a:pPr marL="76835" marR="5080" indent="-64769">
              <a:lnSpc>
                <a:spcPct val="102400"/>
              </a:lnSpc>
            </a:pPr>
            <a:r>
              <a:rPr sz="1300" b="1" spc="40" dirty="0">
                <a:solidFill>
                  <a:srgbClr val="FFFFFF"/>
                </a:solidFill>
                <a:latin typeface="Times New Roman"/>
                <a:cs typeface="Times New Roman"/>
              </a:rPr>
              <a:t>Br</a:t>
            </a:r>
            <a:r>
              <a:rPr sz="1300" b="1" spc="5" dirty="0">
                <a:solidFill>
                  <a:srgbClr val="FFFFFF"/>
                </a:solidFill>
                <a:latin typeface="Times New Roman"/>
                <a:cs typeface="Times New Roman"/>
              </a:rPr>
              <a:t>o</a:t>
            </a:r>
            <a:r>
              <a:rPr sz="1300" b="1" spc="145" dirty="0">
                <a:solidFill>
                  <a:srgbClr val="FFFFFF"/>
                </a:solidFill>
                <a:latin typeface="Times New Roman"/>
                <a:cs typeface="Times New Roman"/>
              </a:rPr>
              <a:t>w</a:t>
            </a:r>
            <a:r>
              <a:rPr sz="1300" b="1" spc="95" dirty="0">
                <a:solidFill>
                  <a:srgbClr val="FFFFFF"/>
                </a:solidFill>
                <a:latin typeface="Times New Roman"/>
                <a:cs typeface="Times New Roman"/>
              </a:rPr>
              <a:t>a</a:t>
            </a:r>
            <a:r>
              <a:rPr sz="1300" b="1" spc="75" dirty="0">
                <a:solidFill>
                  <a:srgbClr val="FFFFFF"/>
                </a:solidFill>
                <a:latin typeface="Times New Roman"/>
                <a:cs typeface="Times New Roman"/>
              </a:rPr>
              <a:t>r</a:t>
            </a:r>
            <a:r>
              <a:rPr sz="1300" b="1" spc="200" dirty="0">
                <a:solidFill>
                  <a:srgbClr val="FFFFFF"/>
                </a:solidFill>
                <a:latin typeface="Times New Roman"/>
                <a:cs typeface="Times New Roman"/>
              </a:rPr>
              <a:t>d</a:t>
            </a:r>
            <a:r>
              <a:rPr sz="1300" b="1" spc="85" dirty="0">
                <a:solidFill>
                  <a:srgbClr val="FFFFFF"/>
                </a:solidFill>
                <a:latin typeface="Times New Roman"/>
                <a:cs typeface="Times New Roman"/>
              </a:rPr>
              <a:t> </a:t>
            </a:r>
            <a:r>
              <a:rPr sz="1300" b="1" spc="120" dirty="0">
                <a:solidFill>
                  <a:srgbClr val="FFFFFF"/>
                </a:solidFill>
                <a:latin typeface="Times New Roman"/>
                <a:cs typeface="Times New Roman"/>
              </a:rPr>
              <a:t>County</a:t>
            </a:r>
            <a:r>
              <a:rPr sz="1300" b="1" spc="55" dirty="0">
                <a:solidFill>
                  <a:srgbClr val="FFFFFF"/>
                </a:solidFill>
                <a:latin typeface="Times New Roman"/>
                <a:cs typeface="Times New Roman"/>
              </a:rPr>
              <a:t> </a:t>
            </a:r>
            <a:r>
              <a:rPr sz="1300" b="1" spc="110" dirty="0">
                <a:solidFill>
                  <a:srgbClr val="FFFFFF"/>
                </a:solidFill>
                <a:latin typeface="Times New Roman"/>
                <a:cs typeface="Times New Roman"/>
              </a:rPr>
              <a:t>Public</a:t>
            </a:r>
            <a:r>
              <a:rPr sz="1300" b="1" spc="85" dirty="0">
                <a:solidFill>
                  <a:srgbClr val="FFFFFF"/>
                </a:solidFill>
                <a:latin typeface="Times New Roman"/>
                <a:cs typeface="Times New Roman"/>
              </a:rPr>
              <a:t> </a:t>
            </a:r>
            <a:r>
              <a:rPr sz="1300" b="1" spc="145" dirty="0">
                <a:solidFill>
                  <a:srgbClr val="FFFFFF"/>
                </a:solidFill>
                <a:latin typeface="Times New Roman"/>
                <a:cs typeface="Times New Roman"/>
              </a:rPr>
              <a:t>Schools</a:t>
            </a:r>
            <a:endParaRPr sz="1300">
              <a:latin typeface="Times New Roman"/>
              <a:cs typeface="Times New Roman"/>
            </a:endParaRPr>
          </a:p>
        </p:txBody>
      </p:sp>
      <p:sp>
        <p:nvSpPr>
          <p:cNvPr id="34" name="Slide Number Placeholder 33"/>
          <p:cNvSpPr>
            <a:spLocks noGrp="1"/>
          </p:cNvSpPr>
          <p:nvPr>
            <p:ph type="sldNum" sz="quarter" idx="7"/>
          </p:nvPr>
        </p:nvSpPr>
        <p:spPr/>
        <p:txBody>
          <a:bodyPr/>
          <a:lstStyle/>
          <a:p>
            <a:fld id="{B6F15528-21DE-4FAA-801E-634DDDAF4B2B}" type="slidenum">
              <a:rPr lang="en-US" smtClean="0"/>
              <a:t>14</a:t>
            </a:fld>
            <a:endParaRPr lang="en-US" dirty="0"/>
          </a:p>
        </p:txBody>
      </p:sp>
      <p:sp>
        <p:nvSpPr>
          <p:cNvPr id="35" name="TextBox 34"/>
          <p:cNvSpPr txBox="1"/>
          <p:nvPr/>
        </p:nvSpPr>
        <p:spPr>
          <a:xfrm>
            <a:off x="381000" y="2743200"/>
            <a:ext cx="8610600" cy="3477875"/>
          </a:xfrm>
          <a:prstGeom prst="rect">
            <a:avLst/>
          </a:prstGeom>
          <a:noFill/>
        </p:spPr>
        <p:txBody>
          <a:bodyPr wrap="square" rtlCol="0">
            <a:spAutoFit/>
          </a:bodyPr>
          <a:lstStyle/>
          <a:p>
            <a:r>
              <a:rPr lang="en-US" sz="2400" dirty="0">
                <a:solidFill>
                  <a:srgbClr val="1AADF7"/>
                </a:solidFill>
                <a:latin typeface="Arial"/>
                <a:cs typeface="Arial"/>
              </a:rPr>
              <a:t>What are the requirements of the Sunshine law</a:t>
            </a:r>
            <a:r>
              <a:rPr lang="en-US" sz="2400" dirty="0" smtClean="0">
                <a:solidFill>
                  <a:srgbClr val="1AADF7"/>
                </a:solidFill>
                <a:latin typeface="Arial"/>
                <a:cs typeface="Arial"/>
              </a:rPr>
              <a:t>?</a:t>
            </a:r>
          </a:p>
          <a:p>
            <a:endParaRPr lang="en-US" sz="1000" dirty="0">
              <a:solidFill>
                <a:srgbClr val="1AADF7"/>
              </a:solidFill>
              <a:latin typeface="Arial"/>
              <a:cs typeface="Arial"/>
            </a:endParaRPr>
          </a:p>
          <a:p>
            <a:r>
              <a:rPr lang="en-US" sz="2400" b="1" dirty="0">
                <a:solidFill>
                  <a:srgbClr val="1AADF7"/>
                </a:solidFill>
                <a:latin typeface="Arial"/>
                <a:cs typeface="Arial"/>
              </a:rPr>
              <a:t>The Sunshine law requires that </a:t>
            </a:r>
            <a:endParaRPr lang="en-US" sz="2400" b="1" dirty="0" smtClean="0">
              <a:solidFill>
                <a:srgbClr val="1AADF7"/>
              </a:solidFill>
              <a:latin typeface="Arial"/>
              <a:cs typeface="Arial"/>
            </a:endParaRPr>
          </a:p>
          <a:p>
            <a:pPr marL="514350" indent="-514350">
              <a:buAutoNum type="arabicParenR"/>
            </a:pPr>
            <a:r>
              <a:rPr lang="en-US" sz="2400" dirty="0" smtClean="0">
                <a:solidFill>
                  <a:srgbClr val="1AADF7"/>
                </a:solidFill>
                <a:latin typeface="Arial"/>
                <a:cs typeface="Arial"/>
              </a:rPr>
              <a:t>meetings </a:t>
            </a:r>
            <a:r>
              <a:rPr lang="en-US" sz="2400" dirty="0">
                <a:solidFill>
                  <a:srgbClr val="1AADF7"/>
                </a:solidFill>
                <a:latin typeface="Arial"/>
                <a:cs typeface="Arial"/>
              </a:rPr>
              <a:t>of boards or commissions must be open to the public; </a:t>
            </a:r>
            <a:endParaRPr lang="en-US" sz="2400" dirty="0" smtClean="0">
              <a:solidFill>
                <a:srgbClr val="1AADF7"/>
              </a:solidFill>
              <a:latin typeface="Arial"/>
              <a:cs typeface="Arial"/>
            </a:endParaRPr>
          </a:p>
          <a:p>
            <a:pPr marL="457200" indent="-457200">
              <a:buAutoNum type="arabicParenR" startAt="2"/>
            </a:pPr>
            <a:r>
              <a:rPr lang="en-US" sz="2400" dirty="0" smtClean="0">
                <a:solidFill>
                  <a:srgbClr val="1AADF7"/>
                </a:solidFill>
                <a:latin typeface="Arial"/>
                <a:cs typeface="Arial"/>
              </a:rPr>
              <a:t>reasonable </a:t>
            </a:r>
            <a:r>
              <a:rPr lang="en-US" sz="2400" dirty="0">
                <a:solidFill>
                  <a:srgbClr val="1AADF7"/>
                </a:solidFill>
                <a:latin typeface="Arial"/>
                <a:cs typeface="Arial"/>
              </a:rPr>
              <a:t>notice of such meetings must be given, and </a:t>
            </a:r>
            <a:endParaRPr lang="en-US" sz="2400" dirty="0" smtClean="0">
              <a:solidFill>
                <a:srgbClr val="1AADF7"/>
              </a:solidFill>
              <a:latin typeface="Arial"/>
              <a:cs typeface="Arial"/>
            </a:endParaRPr>
          </a:p>
          <a:p>
            <a:pPr marL="457200" indent="-457200">
              <a:buAutoNum type="arabicParenR" startAt="2"/>
            </a:pPr>
            <a:r>
              <a:rPr lang="en-US" sz="2400" dirty="0" smtClean="0">
                <a:solidFill>
                  <a:srgbClr val="1AADF7"/>
                </a:solidFill>
                <a:latin typeface="Arial"/>
                <a:cs typeface="Arial"/>
              </a:rPr>
              <a:t>minutes </a:t>
            </a:r>
            <a:r>
              <a:rPr lang="en-US" sz="2400" dirty="0">
                <a:solidFill>
                  <a:srgbClr val="1AADF7"/>
                </a:solidFill>
                <a:latin typeface="Arial"/>
                <a:cs typeface="Arial"/>
              </a:rPr>
              <a:t>of the meeting must be taken</a:t>
            </a:r>
            <a:r>
              <a:rPr lang="en-US" sz="2400" dirty="0" smtClean="0">
                <a:solidFill>
                  <a:srgbClr val="1AADF7"/>
                </a:solidFill>
                <a:latin typeface="Arial"/>
                <a:cs typeface="Arial"/>
              </a:rPr>
              <a:t>.</a:t>
            </a:r>
          </a:p>
          <a:p>
            <a:endParaRPr lang="en-US" sz="1000" dirty="0" smtClean="0">
              <a:solidFill>
                <a:srgbClr val="1AADF7"/>
              </a:solidFill>
              <a:latin typeface="Arial"/>
              <a:cs typeface="Arial"/>
            </a:endParaRPr>
          </a:p>
          <a:p>
            <a:endParaRPr lang="en-US" sz="1000" dirty="0">
              <a:solidFill>
                <a:srgbClr val="1AADF7"/>
              </a:solidFill>
              <a:latin typeface="Arial"/>
              <a:cs typeface="Arial"/>
            </a:endParaRPr>
          </a:p>
          <a:p>
            <a:endParaRPr lang="en-US" sz="1000" dirty="0">
              <a:solidFill>
                <a:srgbClr val="1AADF7"/>
              </a:solidFill>
              <a:latin typeface="Arial"/>
              <a:cs typeface="Arial"/>
            </a:endParaRPr>
          </a:p>
          <a:p>
            <a:r>
              <a:rPr lang="en-US" sz="2000" b="1" dirty="0" smtClean="0">
                <a:solidFill>
                  <a:srgbClr val="1AADF7"/>
                </a:solidFill>
                <a:latin typeface="Arial"/>
                <a:cs typeface="Arial"/>
              </a:rPr>
              <a:t>The entire Florida Sunshine Law can be found at:</a:t>
            </a:r>
          </a:p>
          <a:p>
            <a:r>
              <a:rPr lang="en-US" sz="1600" u="sng" dirty="0" smtClean="0">
                <a:latin typeface="Arial"/>
                <a:cs typeface="Arial"/>
                <a:hlinkClick r:id="rId3"/>
              </a:rPr>
              <a:t>http</a:t>
            </a:r>
            <a:r>
              <a:rPr lang="en-US" sz="1600" u="sng" dirty="0">
                <a:latin typeface="Arial"/>
                <a:cs typeface="Arial"/>
                <a:hlinkClick r:id="rId3"/>
              </a:rPr>
              <a:t>://www.myflsunshine.com/pages.nsf/</a:t>
            </a:r>
            <a:r>
              <a:rPr lang="en-US" sz="1600" u="sng" dirty="0" smtClean="0">
                <a:latin typeface="Arial"/>
                <a:cs typeface="Arial"/>
                <a:hlinkClick r:id="rId3"/>
              </a:rPr>
              <a:t>Main 321B47083D80C4CD8525791B006A54E3</a:t>
            </a:r>
            <a:r>
              <a:rPr lang="en-US" sz="1600" u="sng" dirty="0">
                <a:latin typeface="Arial"/>
                <a:cs typeface="Arial"/>
                <a:hlinkClick r:id="rId3"/>
              </a:rPr>
              <a:t>#1</a:t>
            </a:r>
            <a:endParaRPr lang="en-US" sz="1600" dirty="0">
              <a:solidFill>
                <a:srgbClr val="1AADF7"/>
              </a:solidFill>
              <a:latin typeface="Arial"/>
              <a:cs typeface="Arial"/>
            </a:endParaRPr>
          </a:p>
        </p:txBody>
      </p:sp>
    </p:spTree>
    <p:extLst>
      <p:ext uri="{BB962C8B-B14F-4D97-AF65-F5344CB8AC3E}">
        <p14:creationId xmlns:p14="http://schemas.microsoft.com/office/powerpoint/2010/main" val="5127277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35B8EB"/>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914400" y="990600"/>
            <a:ext cx="5791200" cy="1335408"/>
          </a:xfrm>
          <a:prstGeom prst="rect">
            <a:avLst/>
          </a:prstGeom>
          <a:solidFill>
            <a:srgbClr val="ECBD1D"/>
          </a:solidFill>
        </p:spPr>
        <p:txBody>
          <a:bodyPr vert="horz" wrap="square" lIns="0" tIns="0" rIns="0" bIns="0" rtlCol="0">
            <a:spAutoFit/>
          </a:bodyPr>
          <a:lstStyle/>
          <a:p>
            <a:pPr marL="2040889" marR="612140" indent="-1423035" algn="ctr">
              <a:lnSpc>
                <a:spcPts val="5200"/>
              </a:lnSpc>
            </a:pPr>
            <a:r>
              <a:rPr lang="en-US" sz="4400" b="1" spc="-25" dirty="0" smtClean="0">
                <a:solidFill>
                  <a:srgbClr val="FFFFFF"/>
                </a:solidFill>
                <a:cs typeface="Calibri"/>
              </a:rPr>
              <a:t>ROBERT’S RULES </a:t>
            </a:r>
          </a:p>
          <a:p>
            <a:pPr marL="2040889" marR="612140" indent="-1423035" algn="ctr">
              <a:lnSpc>
                <a:spcPts val="5200"/>
              </a:lnSpc>
            </a:pPr>
            <a:r>
              <a:rPr lang="en-US" sz="4400" b="1" spc="-25" dirty="0" smtClean="0">
                <a:solidFill>
                  <a:srgbClr val="FFFFFF"/>
                </a:solidFill>
                <a:cs typeface="Calibri"/>
              </a:rPr>
              <a:t>OF ORDER</a:t>
            </a:r>
            <a:endParaRPr lang="en-US" sz="800" b="1" spc="-25" dirty="0">
              <a:solidFill>
                <a:srgbClr val="FFFFFF"/>
              </a:solidFill>
              <a:cs typeface="Calibri"/>
            </a:endParaRPr>
          </a:p>
        </p:txBody>
      </p:sp>
      <p:sp>
        <p:nvSpPr>
          <p:cNvPr id="6" name="object 6"/>
          <p:cNvSpPr/>
          <p:nvPr/>
        </p:nvSpPr>
        <p:spPr>
          <a:xfrm>
            <a:off x="7373541" y="1159311"/>
            <a:ext cx="163195" cy="78740"/>
          </a:xfrm>
          <a:custGeom>
            <a:avLst/>
            <a:gdLst/>
            <a:ahLst/>
            <a:cxnLst/>
            <a:rect l="l" t="t" r="r" b="b"/>
            <a:pathLst>
              <a:path w="163195" h="78740">
                <a:moveTo>
                  <a:pt x="24835" y="0"/>
                </a:moveTo>
                <a:lnTo>
                  <a:pt x="15821" y="211"/>
                </a:lnTo>
                <a:lnTo>
                  <a:pt x="8578" y="695"/>
                </a:lnTo>
                <a:lnTo>
                  <a:pt x="3381" y="1241"/>
                </a:lnTo>
                <a:lnTo>
                  <a:pt x="0" y="1722"/>
                </a:lnTo>
                <a:lnTo>
                  <a:pt x="8677" y="18853"/>
                </a:lnTo>
                <a:lnTo>
                  <a:pt x="42484" y="55086"/>
                </a:lnTo>
                <a:lnTo>
                  <a:pt x="82200" y="73082"/>
                </a:lnTo>
                <a:lnTo>
                  <a:pt x="120429" y="78622"/>
                </a:lnTo>
                <a:lnTo>
                  <a:pt x="131564" y="78701"/>
                </a:lnTo>
                <a:lnTo>
                  <a:pt x="141438" y="78253"/>
                </a:lnTo>
                <a:lnTo>
                  <a:pt x="149777" y="77492"/>
                </a:lnTo>
                <a:lnTo>
                  <a:pt x="156308" y="76633"/>
                </a:lnTo>
                <a:lnTo>
                  <a:pt x="160757" y="75889"/>
                </a:lnTo>
                <a:lnTo>
                  <a:pt x="162850" y="75475"/>
                </a:lnTo>
                <a:lnTo>
                  <a:pt x="152364" y="58881"/>
                </a:lnTo>
                <a:lnTo>
                  <a:pt x="114612" y="23710"/>
                </a:lnTo>
                <a:lnTo>
                  <a:pt x="73149" y="6057"/>
                </a:lnTo>
                <a:lnTo>
                  <a:pt x="35348" y="269"/>
                </a:lnTo>
                <a:lnTo>
                  <a:pt x="24835" y="0"/>
                </a:lnTo>
                <a:close/>
              </a:path>
            </a:pathLst>
          </a:custGeom>
          <a:solidFill>
            <a:srgbClr val="FFFFFF"/>
          </a:solidFill>
        </p:spPr>
        <p:txBody>
          <a:bodyPr wrap="square" lIns="0" tIns="0" rIns="0" bIns="0" rtlCol="0"/>
          <a:lstStyle/>
          <a:p>
            <a:endParaRPr/>
          </a:p>
        </p:txBody>
      </p:sp>
      <p:sp>
        <p:nvSpPr>
          <p:cNvPr id="7" name="object 7"/>
          <p:cNvSpPr/>
          <p:nvPr/>
        </p:nvSpPr>
        <p:spPr>
          <a:xfrm>
            <a:off x="7245407" y="1548486"/>
            <a:ext cx="102235" cy="16510"/>
          </a:xfrm>
          <a:custGeom>
            <a:avLst/>
            <a:gdLst/>
            <a:ahLst/>
            <a:cxnLst/>
            <a:rect l="l" t="t" r="r" b="b"/>
            <a:pathLst>
              <a:path w="102234" h="16509">
                <a:moveTo>
                  <a:pt x="102045" y="0"/>
                </a:moveTo>
                <a:lnTo>
                  <a:pt x="3559" y="0"/>
                </a:lnTo>
                <a:lnTo>
                  <a:pt x="0" y="3583"/>
                </a:lnTo>
                <a:lnTo>
                  <a:pt x="0" y="12397"/>
                </a:lnTo>
                <a:lnTo>
                  <a:pt x="3559" y="15968"/>
                </a:lnTo>
                <a:lnTo>
                  <a:pt x="92094" y="15968"/>
                </a:lnTo>
                <a:lnTo>
                  <a:pt x="96937" y="6849"/>
                </a:lnTo>
                <a:lnTo>
                  <a:pt x="102045" y="0"/>
                </a:lnTo>
                <a:close/>
              </a:path>
            </a:pathLst>
          </a:custGeom>
          <a:solidFill>
            <a:srgbClr val="FFFFFF"/>
          </a:solidFill>
        </p:spPr>
        <p:txBody>
          <a:bodyPr wrap="square" lIns="0" tIns="0" rIns="0" bIns="0" rtlCol="0"/>
          <a:lstStyle/>
          <a:p>
            <a:endParaRPr/>
          </a:p>
        </p:txBody>
      </p:sp>
      <p:sp>
        <p:nvSpPr>
          <p:cNvPr id="8" name="object 8"/>
          <p:cNvSpPr/>
          <p:nvPr/>
        </p:nvSpPr>
        <p:spPr>
          <a:xfrm>
            <a:off x="7622944" y="1556472"/>
            <a:ext cx="207010" cy="0"/>
          </a:xfrm>
          <a:custGeom>
            <a:avLst/>
            <a:gdLst/>
            <a:ahLst/>
            <a:cxnLst/>
            <a:rect l="l" t="t" r="r" b="b"/>
            <a:pathLst>
              <a:path w="207009">
                <a:moveTo>
                  <a:pt x="0" y="0"/>
                </a:moveTo>
                <a:lnTo>
                  <a:pt x="206921" y="0"/>
                </a:lnTo>
              </a:path>
            </a:pathLst>
          </a:custGeom>
          <a:ln w="17238">
            <a:solidFill>
              <a:srgbClr val="FFFFFF"/>
            </a:solidFill>
          </a:ln>
        </p:spPr>
        <p:txBody>
          <a:bodyPr wrap="square" lIns="0" tIns="0" rIns="0" bIns="0" rtlCol="0"/>
          <a:lstStyle/>
          <a:p>
            <a:endParaRPr/>
          </a:p>
        </p:txBody>
      </p:sp>
      <p:sp>
        <p:nvSpPr>
          <p:cNvPr id="9" name="object 9"/>
          <p:cNvSpPr/>
          <p:nvPr/>
        </p:nvSpPr>
        <p:spPr>
          <a:xfrm>
            <a:off x="7557818" y="1548486"/>
            <a:ext cx="50165" cy="16510"/>
          </a:xfrm>
          <a:custGeom>
            <a:avLst/>
            <a:gdLst/>
            <a:ahLst/>
            <a:cxnLst/>
            <a:rect l="l" t="t" r="r" b="b"/>
            <a:pathLst>
              <a:path w="50165" h="16509">
                <a:moveTo>
                  <a:pt x="30975" y="0"/>
                </a:moveTo>
                <a:lnTo>
                  <a:pt x="568" y="0"/>
                </a:lnTo>
                <a:lnTo>
                  <a:pt x="979" y="6557"/>
                </a:lnTo>
                <a:lnTo>
                  <a:pt x="0" y="15968"/>
                </a:lnTo>
                <a:lnTo>
                  <a:pt x="49764" y="15968"/>
                </a:lnTo>
                <a:lnTo>
                  <a:pt x="40079" y="5986"/>
                </a:lnTo>
                <a:lnTo>
                  <a:pt x="30975" y="0"/>
                </a:lnTo>
                <a:close/>
              </a:path>
            </a:pathLst>
          </a:custGeom>
          <a:solidFill>
            <a:srgbClr val="FFFFFF"/>
          </a:solidFill>
        </p:spPr>
        <p:txBody>
          <a:bodyPr wrap="square" lIns="0" tIns="0" rIns="0" bIns="0" rtlCol="0"/>
          <a:lstStyle/>
          <a:p>
            <a:endParaRPr/>
          </a:p>
        </p:txBody>
      </p:sp>
      <p:sp>
        <p:nvSpPr>
          <p:cNvPr id="10" name="object 10"/>
          <p:cNvSpPr/>
          <p:nvPr/>
        </p:nvSpPr>
        <p:spPr>
          <a:xfrm>
            <a:off x="7482343" y="1548486"/>
            <a:ext cx="29845" cy="16510"/>
          </a:xfrm>
          <a:custGeom>
            <a:avLst/>
            <a:gdLst/>
            <a:ahLst/>
            <a:cxnLst/>
            <a:rect l="l" t="t" r="r" b="b"/>
            <a:pathLst>
              <a:path w="29845" h="16509">
                <a:moveTo>
                  <a:pt x="22759" y="0"/>
                </a:moveTo>
                <a:lnTo>
                  <a:pt x="13219" y="0"/>
                </a:lnTo>
                <a:lnTo>
                  <a:pt x="5703" y="7858"/>
                </a:lnTo>
                <a:lnTo>
                  <a:pt x="0" y="15968"/>
                </a:lnTo>
                <a:lnTo>
                  <a:pt x="29428" y="15968"/>
                </a:lnTo>
                <a:lnTo>
                  <a:pt x="26173" y="4406"/>
                </a:lnTo>
                <a:lnTo>
                  <a:pt x="22759" y="0"/>
                </a:lnTo>
                <a:close/>
              </a:path>
            </a:pathLst>
          </a:custGeom>
          <a:solidFill>
            <a:srgbClr val="FFFFFF"/>
          </a:solidFill>
        </p:spPr>
        <p:txBody>
          <a:bodyPr wrap="square" lIns="0" tIns="0" rIns="0" bIns="0" rtlCol="0"/>
          <a:lstStyle/>
          <a:p>
            <a:endParaRPr/>
          </a:p>
        </p:txBody>
      </p:sp>
      <p:sp>
        <p:nvSpPr>
          <p:cNvPr id="11" name="object 11"/>
          <p:cNvSpPr/>
          <p:nvPr/>
        </p:nvSpPr>
        <p:spPr>
          <a:xfrm>
            <a:off x="7247666" y="1515404"/>
            <a:ext cx="128905" cy="16510"/>
          </a:xfrm>
          <a:custGeom>
            <a:avLst/>
            <a:gdLst/>
            <a:ahLst/>
            <a:cxnLst/>
            <a:rect l="l" t="t" r="r" b="b"/>
            <a:pathLst>
              <a:path w="128904" h="16509">
                <a:moveTo>
                  <a:pt x="128653" y="0"/>
                </a:moveTo>
                <a:lnTo>
                  <a:pt x="3572" y="0"/>
                </a:lnTo>
                <a:lnTo>
                  <a:pt x="0" y="3583"/>
                </a:lnTo>
                <a:lnTo>
                  <a:pt x="0" y="12399"/>
                </a:lnTo>
                <a:lnTo>
                  <a:pt x="3572" y="15968"/>
                </a:lnTo>
                <a:lnTo>
                  <a:pt x="113013" y="15968"/>
                </a:lnTo>
                <a:lnTo>
                  <a:pt x="120251" y="6850"/>
                </a:lnTo>
                <a:lnTo>
                  <a:pt x="128653" y="0"/>
                </a:lnTo>
                <a:close/>
              </a:path>
            </a:pathLst>
          </a:custGeom>
          <a:solidFill>
            <a:srgbClr val="FFFFFF"/>
          </a:solidFill>
        </p:spPr>
        <p:txBody>
          <a:bodyPr wrap="square" lIns="0" tIns="0" rIns="0" bIns="0" rtlCol="0"/>
          <a:lstStyle/>
          <a:p>
            <a:endParaRPr/>
          </a:p>
        </p:txBody>
      </p:sp>
      <p:sp>
        <p:nvSpPr>
          <p:cNvPr id="12" name="object 12"/>
          <p:cNvSpPr/>
          <p:nvPr/>
        </p:nvSpPr>
        <p:spPr>
          <a:xfrm>
            <a:off x="7603168" y="1523389"/>
            <a:ext cx="224790" cy="0"/>
          </a:xfrm>
          <a:custGeom>
            <a:avLst/>
            <a:gdLst/>
            <a:ahLst/>
            <a:cxnLst/>
            <a:rect l="l" t="t" r="r" b="b"/>
            <a:pathLst>
              <a:path w="224790">
                <a:moveTo>
                  <a:pt x="0" y="0"/>
                </a:moveTo>
                <a:lnTo>
                  <a:pt x="224426" y="0"/>
                </a:lnTo>
              </a:path>
            </a:pathLst>
          </a:custGeom>
          <a:ln w="17238">
            <a:solidFill>
              <a:srgbClr val="FFFFFF"/>
            </a:solidFill>
          </a:ln>
        </p:spPr>
        <p:txBody>
          <a:bodyPr wrap="square" lIns="0" tIns="0" rIns="0" bIns="0" rtlCol="0"/>
          <a:lstStyle/>
          <a:p>
            <a:endParaRPr/>
          </a:p>
        </p:txBody>
      </p:sp>
      <p:sp>
        <p:nvSpPr>
          <p:cNvPr id="13" name="object 13"/>
          <p:cNvSpPr/>
          <p:nvPr/>
        </p:nvSpPr>
        <p:spPr>
          <a:xfrm>
            <a:off x="7253949" y="1482323"/>
            <a:ext cx="76200" cy="16510"/>
          </a:xfrm>
          <a:custGeom>
            <a:avLst/>
            <a:gdLst/>
            <a:ahLst/>
            <a:cxnLst/>
            <a:rect l="l" t="t" r="r" b="b"/>
            <a:pathLst>
              <a:path w="76200" h="16509">
                <a:moveTo>
                  <a:pt x="75592" y="0"/>
                </a:moveTo>
                <a:lnTo>
                  <a:pt x="3545" y="0"/>
                </a:lnTo>
                <a:lnTo>
                  <a:pt x="0" y="3583"/>
                </a:lnTo>
                <a:lnTo>
                  <a:pt x="0" y="12397"/>
                </a:lnTo>
                <a:lnTo>
                  <a:pt x="3545" y="15968"/>
                </a:lnTo>
                <a:lnTo>
                  <a:pt x="71756" y="15968"/>
                </a:lnTo>
                <a:lnTo>
                  <a:pt x="72762" y="7698"/>
                </a:lnTo>
                <a:lnTo>
                  <a:pt x="75592" y="0"/>
                </a:lnTo>
                <a:close/>
              </a:path>
            </a:pathLst>
          </a:custGeom>
          <a:solidFill>
            <a:srgbClr val="FFFFFF"/>
          </a:solidFill>
        </p:spPr>
        <p:txBody>
          <a:bodyPr wrap="square" lIns="0" tIns="0" rIns="0" bIns="0" rtlCol="0"/>
          <a:lstStyle/>
          <a:p>
            <a:endParaRPr/>
          </a:p>
        </p:txBody>
      </p:sp>
      <p:sp>
        <p:nvSpPr>
          <p:cNvPr id="14" name="object 14"/>
          <p:cNvSpPr/>
          <p:nvPr/>
        </p:nvSpPr>
        <p:spPr>
          <a:xfrm>
            <a:off x="7334518" y="1482324"/>
            <a:ext cx="101600" cy="16510"/>
          </a:xfrm>
          <a:custGeom>
            <a:avLst/>
            <a:gdLst/>
            <a:ahLst/>
            <a:cxnLst/>
            <a:rect l="l" t="t" r="r" b="b"/>
            <a:pathLst>
              <a:path w="101600" h="16509">
                <a:moveTo>
                  <a:pt x="86006" y="0"/>
                </a:moveTo>
                <a:lnTo>
                  <a:pt x="21316" y="0"/>
                </a:lnTo>
                <a:lnTo>
                  <a:pt x="15256" y="3256"/>
                </a:lnTo>
                <a:lnTo>
                  <a:pt x="1500" y="14389"/>
                </a:lnTo>
                <a:lnTo>
                  <a:pt x="0" y="15968"/>
                </a:lnTo>
                <a:lnTo>
                  <a:pt x="65524" y="15968"/>
                </a:lnTo>
                <a:lnTo>
                  <a:pt x="69929" y="13500"/>
                </a:lnTo>
                <a:lnTo>
                  <a:pt x="82324" y="8297"/>
                </a:lnTo>
                <a:lnTo>
                  <a:pt x="101474" y="3658"/>
                </a:lnTo>
                <a:lnTo>
                  <a:pt x="86006" y="0"/>
                </a:lnTo>
                <a:close/>
              </a:path>
            </a:pathLst>
          </a:custGeom>
          <a:solidFill>
            <a:srgbClr val="FFFFFF"/>
          </a:solidFill>
        </p:spPr>
        <p:txBody>
          <a:bodyPr wrap="square" lIns="0" tIns="0" rIns="0" bIns="0" rtlCol="0"/>
          <a:lstStyle/>
          <a:p>
            <a:endParaRPr/>
          </a:p>
        </p:txBody>
      </p:sp>
      <p:sp>
        <p:nvSpPr>
          <p:cNvPr id="15" name="object 15"/>
          <p:cNvSpPr/>
          <p:nvPr/>
        </p:nvSpPr>
        <p:spPr>
          <a:xfrm>
            <a:off x="7715434" y="1482324"/>
            <a:ext cx="106045" cy="16510"/>
          </a:xfrm>
          <a:custGeom>
            <a:avLst/>
            <a:gdLst/>
            <a:ahLst/>
            <a:cxnLst/>
            <a:rect l="l" t="t" r="r" b="b"/>
            <a:pathLst>
              <a:path w="106045" h="16509">
                <a:moveTo>
                  <a:pt x="102335" y="0"/>
                </a:moveTo>
                <a:lnTo>
                  <a:pt x="5834" y="0"/>
                </a:lnTo>
                <a:lnTo>
                  <a:pt x="4287" y="8680"/>
                </a:lnTo>
                <a:lnTo>
                  <a:pt x="0" y="15968"/>
                </a:lnTo>
                <a:lnTo>
                  <a:pt x="102335" y="15968"/>
                </a:lnTo>
                <a:lnTo>
                  <a:pt x="105907" y="12385"/>
                </a:lnTo>
                <a:lnTo>
                  <a:pt x="105907" y="3569"/>
                </a:lnTo>
                <a:lnTo>
                  <a:pt x="102335" y="0"/>
                </a:lnTo>
                <a:close/>
              </a:path>
            </a:pathLst>
          </a:custGeom>
          <a:solidFill>
            <a:srgbClr val="FFFFFF"/>
          </a:solidFill>
        </p:spPr>
        <p:txBody>
          <a:bodyPr wrap="square" lIns="0" tIns="0" rIns="0" bIns="0" rtlCol="0"/>
          <a:lstStyle/>
          <a:p>
            <a:endParaRPr/>
          </a:p>
        </p:txBody>
      </p:sp>
      <p:sp>
        <p:nvSpPr>
          <p:cNvPr id="16" name="object 16"/>
          <p:cNvSpPr/>
          <p:nvPr/>
        </p:nvSpPr>
        <p:spPr>
          <a:xfrm>
            <a:off x="7556126" y="1482323"/>
            <a:ext cx="57785" cy="16510"/>
          </a:xfrm>
          <a:custGeom>
            <a:avLst/>
            <a:gdLst/>
            <a:ahLst/>
            <a:cxnLst/>
            <a:rect l="l" t="t" r="r" b="b"/>
            <a:pathLst>
              <a:path w="57784" h="16509">
                <a:moveTo>
                  <a:pt x="51868" y="0"/>
                </a:moveTo>
                <a:lnTo>
                  <a:pt x="0" y="0"/>
                </a:lnTo>
                <a:lnTo>
                  <a:pt x="2457" y="796"/>
                </a:lnTo>
                <a:lnTo>
                  <a:pt x="13316" y="5541"/>
                </a:lnTo>
                <a:lnTo>
                  <a:pt x="30207" y="15996"/>
                </a:lnTo>
                <a:lnTo>
                  <a:pt x="57717" y="15968"/>
                </a:lnTo>
                <a:lnTo>
                  <a:pt x="53840" y="9264"/>
                </a:lnTo>
                <a:lnTo>
                  <a:pt x="51868" y="0"/>
                </a:lnTo>
                <a:close/>
              </a:path>
            </a:pathLst>
          </a:custGeom>
          <a:solidFill>
            <a:srgbClr val="FFFFFF"/>
          </a:solidFill>
        </p:spPr>
        <p:txBody>
          <a:bodyPr wrap="square" lIns="0" tIns="0" rIns="0" bIns="0" rtlCol="0"/>
          <a:lstStyle/>
          <a:p>
            <a:endParaRPr/>
          </a:p>
        </p:txBody>
      </p:sp>
      <p:sp>
        <p:nvSpPr>
          <p:cNvPr id="17" name="object 17"/>
          <p:cNvSpPr/>
          <p:nvPr/>
        </p:nvSpPr>
        <p:spPr>
          <a:xfrm>
            <a:off x="7459019" y="1449241"/>
            <a:ext cx="8890" cy="7620"/>
          </a:xfrm>
          <a:custGeom>
            <a:avLst/>
            <a:gdLst/>
            <a:ahLst/>
            <a:cxnLst/>
            <a:rect l="l" t="t" r="r" b="b"/>
            <a:pathLst>
              <a:path w="8890" h="7619">
                <a:moveTo>
                  <a:pt x="8547" y="0"/>
                </a:moveTo>
                <a:lnTo>
                  <a:pt x="0" y="0"/>
                </a:lnTo>
                <a:lnTo>
                  <a:pt x="5887" y="7327"/>
                </a:lnTo>
                <a:lnTo>
                  <a:pt x="8547" y="0"/>
                </a:lnTo>
                <a:close/>
              </a:path>
            </a:pathLst>
          </a:custGeom>
          <a:solidFill>
            <a:srgbClr val="FFFFFF"/>
          </a:solidFill>
        </p:spPr>
        <p:txBody>
          <a:bodyPr wrap="square" lIns="0" tIns="0" rIns="0" bIns="0" rtlCol="0"/>
          <a:lstStyle/>
          <a:p>
            <a:endParaRPr/>
          </a:p>
        </p:txBody>
      </p:sp>
      <p:sp>
        <p:nvSpPr>
          <p:cNvPr id="18" name="object 18"/>
          <p:cNvSpPr/>
          <p:nvPr/>
        </p:nvSpPr>
        <p:spPr>
          <a:xfrm>
            <a:off x="7264444" y="1449241"/>
            <a:ext cx="85090" cy="16510"/>
          </a:xfrm>
          <a:custGeom>
            <a:avLst/>
            <a:gdLst/>
            <a:ahLst/>
            <a:cxnLst/>
            <a:rect l="l" t="t" r="r" b="b"/>
            <a:pathLst>
              <a:path w="85090" h="16509">
                <a:moveTo>
                  <a:pt x="84870" y="0"/>
                </a:moveTo>
                <a:lnTo>
                  <a:pt x="3573" y="0"/>
                </a:lnTo>
                <a:lnTo>
                  <a:pt x="0" y="3583"/>
                </a:lnTo>
                <a:lnTo>
                  <a:pt x="0" y="12397"/>
                </a:lnTo>
                <a:lnTo>
                  <a:pt x="3573" y="15968"/>
                </a:lnTo>
                <a:lnTo>
                  <a:pt x="73198" y="15968"/>
                </a:lnTo>
                <a:lnTo>
                  <a:pt x="77618" y="8402"/>
                </a:lnTo>
                <a:lnTo>
                  <a:pt x="84870" y="0"/>
                </a:lnTo>
                <a:close/>
              </a:path>
            </a:pathLst>
          </a:custGeom>
          <a:solidFill>
            <a:srgbClr val="FFFFFF"/>
          </a:solidFill>
        </p:spPr>
        <p:txBody>
          <a:bodyPr wrap="square" lIns="0" tIns="0" rIns="0" bIns="0" rtlCol="0"/>
          <a:lstStyle/>
          <a:p>
            <a:endParaRPr/>
          </a:p>
        </p:txBody>
      </p:sp>
      <p:sp>
        <p:nvSpPr>
          <p:cNvPr id="19" name="object 19"/>
          <p:cNvSpPr/>
          <p:nvPr/>
        </p:nvSpPr>
        <p:spPr>
          <a:xfrm>
            <a:off x="7719284" y="1449244"/>
            <a:ext cx="92075" cy="16510"/>
          </a:xfrm>
          <a:custGeom>
            <a:avLst/>
            <a:gdLst/>
            <a:ahLst/>
            <a:cxnLst/>
            <a:rect l="l" t="t" r="r" b="b"/>
            <a:pathLst>
              <a:path w="92075" h="16509">
                <a:moveTo>
                  <a:pt x="87965" y="0"/>
                </a:moveTo>
                <a:lnTo>
                  <a:pt x="0" y="0"/>
                </a:lnTo>
                <a:lnTo>
                  <a:pt x="2686" y="5986"/>
                </a:lnTo>
                <a:lnTo>
                  <a:pt x="3281" y="15968"/>
                </a:lnTo>
                <a:lnTo>
                  <a:pt x="87965" y="15968"/>
                </a:lnTo>
                <a:lnTo>
                  <a:pt x="91539" y="12385"/>
                </a:lnTo>
                <a:lnTo>
                  <a:pt x="91539" y="3571"/>
                </a:lnTo>
                <a:lnTo>
                  <a:pt x="87965" y="0"/>
                </a:lnTo>
                <a:close/>
              </a:path>
            </a:pathLst>
          </a:custGeom>
          <a:solidFill>
            <a:srgbClr val="FFFFFF"/>
          </a:solidFill>
        </p:spPr>
        <p:txBody>
          <a:bodyPr wrap="square" lIns="0" tIns="0" rIns="0" bIns="0" rtlCol="0"/>
          <a:lstStyle/>
          <a:p>
            <a:endParaRPr/>
          </a:p>
        </p:txBody>
      </p:sp>
      <p:sp>
        <p:nvSpPr>
          <p:cNvPr id="20" name="object 20"/>
          <p:cNvSpPr/>
          <p:nvPr/>
        </p:nvSpPr>
        <p:spPr>
          <a:xfrm>
            <a:off x="7525850" y="1449241"/>
            <a:ext cx="84455" cy="16510"/>
          </a:xfrm>
          <a:custGeom>
            <a:avLst/>
            <a:gdLst/>
            <a:ahLst/>
            <a:cxnLst/>
            <a:rect l="l" t="t" r="r" b="b"/>
            <a:pathLst>
              <a:path w="84454" h="16509">
                <a:moveTo>
                  <a:pt x="84115" y="0"/>
                </a:moveTo>
                <a:lnTo>
                  <a:pt x="0" y="0"/>
                </a:lnTo>
                <a:lnTo>
                  <a:pt x="3413" y="15968"/>
                </a:lnTo>
                <a:lnTo>
                  <a:pt x="80860" y="15968"/>
                </a:lnTo>
                <a:lnTo>
                  <a:pt x="81139" y="7287"/>
                </a:lnTo>
                <a:lnTo>
                  <a:pt x="84115" y="0"/>
                </a:lnTo>
                <a:close/>
              </a:path>
            </a:pathLst>
          </a:custGeom>
          <a:solidFill>
            <a:srgbClr val="FFFFFF"/>
          </a:solidFill>
        </p:spPr>
        <p:txBody>
          <a:bodyPr wrap="square" lIns="0" tIns="0" rIns="0" bIns="0" rtlCol="0"/>
          <a:lstStyle/>
          <a:p>
            <a:endParaRPr/>
          </a:p>
        </p:txBody>
      </p:sp>
      <p:sp>
        <p:nvSpPr>
          <p:cNvPr id="21" name="object 21"/>
          <p:cNvSpPr/>
          <p:nvPr/>
        </p:nvSpPr>
        <p:spPr>
          <a:xfrm>
            <a:off x="7279795" y="1424147"/>
            <a:ext cx="192405" cy="0"/>
          </a:xfrm>
          <a:custGeom>
            <a:avLst/>
            <a:gdLst/>
            <a:ahLst/>
            <a:cxnLst/>
            <a:rect l="l" t="t" r="r" b="b"/>
            <a:pathLst>
              <a:path w="192404">
                <a:moveTo>
                  <a:pt x="0" y="0"/>
                </a:moveTo>
                <a:lnTo>
                  <a:pt x="192326" y="0"/>
                </a:lnTo>
              </a:path>
            </a:pathLst>
          </a:custGeom>
          <a:ln w="17238">
            <a:solidFill>
              <a:srgbClr val="FFFFFF"/>
            </a:solidFill>
          </a:ln>
        </p:spPr>
        <p:txBody>
          <a:bodyPr wrap="square" lIns="0" tIns="0" rIns="0" bIns="0" rtlCol="0"/>
          <a:lstStyle/>
          <a:p>
            <a:endParaRPr/>
          </a:p>
        </p:txBody>
      </p:sp>
      <p:sp>
        <p:nvSpPr>
          <p:cNvPr id="22" name="object 22"/>
          <p:cNvSpPr/>
          <p:nvPr/>
        </p:nvSpPr>
        <p:spPr>
          <a:xfrm>
            <a:off x="7690727" y="1416163"/>
            <a:ext cx="104775" cy="16510"/>
          </a:xfrm>
          <a:custGeom>
            <a:avLst/>
            <a:gdLst/>
            <a:ahLst/>
            <a:cxnLst/>
            <a:rect l="l" t="t" r="r" b="b"/>
            <a:pathLst>
              <a:path w="104775" h="16509">
                <a:moveTo>
                  <a:pt x="100892" y="0"/>
                </a:moveTo>
                <a:lnTo>
                  <a:pt x="0" y="0"/>
                </a:lnTo>
                <a:lnTo>
                  <a:pt x="10387" y="4273"/>
                </a:lnTo>
                <a:lnTo>
                  <a:pt x="19305" y="15967"/>
                </a:lnTo>
                <a:lnTo>
                  <a:pt x="100892" y="15967"/>
                </a:lnTo>
                <a:lnTo>
                  <a:pt x="104465" y="12383"/>
                </a:lnTo>
                <a:lnTo>
                  <a:pt x="104465" y="3569"/>
                </a:lnTo>
                <a:lnTo>
                  <a:pt x="100892" y="0"/>
                </a:lnTo>
                <a:close/>
              </a:path>
            </a:pathLst>
          </a:custGeom>
          <a:solidFill>
            <a:srgbClr val="FFFFFF"/>
          </a:solidFill>
        </p:spPr>
        <p:txBody>
          <a:bodyPr wrap="square" lIns="0" tIns="0" rIns="0" bIns="0" rtlCol="0"/>
          <a:lstStyle/>
          <a:p>
            <a:endParaRPr/>
          </a:p>
        </p:txBody>
      </p:sp>
      <p:sp>
        <p:nvSpPr>
          <p:cNvPr id="23" name="object 23"/>
          <p:cNvSpPr/>
          <p:nvPr/>
        </p:nvSpPr>
        <p:spPr>
          <a:xfrm>
            <a:off x="7511071" y="1416159"/>
            <a:ext cx="127635" cy="16510"/>
          </a:xfrm>
          <a:custGeom>
            <a:avLst/>
            <a:gdLst/>
            <a:ahLst/>
            <a:cxnLst/>
            <a:rect l="l" t="t" r="r" b="b"/>
            <a:pathLst>
              <a:path w="127634" h="16509">
                <a:moveTo>
                  <a:pt x="127477" y="0"/>
                </a:moveTo>
                <a:lnTo>
                  <a:pt x="0" y="0"/>
                </a:lnTo>
                <a:lnTo>
                  <a:pt x="4671" y="7553"/>
                </a:lnTo>
                <a:lnTo>
                  <a:pt x="8218" y="15968"/>
                </a:lnTo>
                <a:lnTo>
                  <a:pt x="108145" y="15968"/>
                </a:lnTo>
                <a:lnTo>
                  <a:pt x="116547" y="4566"/>
                </a:lnTo>
                <a:lnTo>
                  <a:pt x="127477" y="0"/>
                </a:lnTo>
                <a:close/>
              </a:path>
            </a:pathLst>
          </a:custGeom>
          <a:solidFill>
            <a:srgbClr val="FFFFFF"/>
          </a:solidFill>
        </p:spPr>
        <p:txBody>
          <a:bodyPr wrap="square" lIns="0" tIns="0" rIns="0" bIns="0" rtlCol="0"/>
          <a:lstStyle/>
          <a:p>
            <a:endParaRPr/>
          </a:p>
        </p:txBody>
      </p:sp>
      <p:sp>
        <p:nvSpPr>
          <p:cNvPr id="24" name="object 24"/>
          <p:cNvSpPr/>
          <p:nvPr/>
        </p:nvSpPr>
        <p:spPr>
          <a:xfrm>
            <a:off x="7300542" y="1391064"/>
            <a:ext cx="474345" cy="0"/>
          </a:xfrm>
          <a:custGeom>
            <a:avLst/>
            <a:gdLst/>
            <a:ahLst/>
            <a:cxnLst/>
            <a:rect l="l" t="t" r="r" b="b"/>
            <a:pathLst>
              <a:path w="474345">
                <a:moveTo>
                  <a:pt x="0" y="0"/>
                </a:moveTo>
                <a:lnTo>
                  <a:pt x="474179" y="0"/>
                </a:lnTo>
              </a:path>
            </a:pathLst>
          </a:custGeom>
          <a:ln w="17240">
            <a:solidFill>
              <a:srgbClr val="FFFFFF"/>
            </a:solidFill>
          </a:ln>
        </p:spPr>
        <p:txBody>
          <a:bodyPr wrap="square" lIns="0" tIns="0" rIns="0" bIns="0" rtlCol="0"/>
          <a:lstStyle/>
          <a:p>
            <a:endParaRPr/>
          </a:p>
        </p:txBody>
      </p:sp>
      <p:sp>
        <p:nvSpPr>
          <p:cNvPr id="25" name="object 25"/>
          <p:cNvSpPr/>
          <p:nvPr/>
        </p:nvSpPr>
        <p:spPr>
          <a:xfrm>
            <a:off x="7329257" y="1357986"/>
            <a:ext cx="417195" cy="0"/>
          </a:xfrm>
          <a:custGeom>
            <a:avLst/>
            <a:gdLst/>
            <a:ahLst/>
            <a:cxnLst/>
            <a:rect l="l" t="t" r="r" b="b"/>
            <a:pathLst>
              <a:path w="417195">
                <a:moveTo>
                  <a:pt x="0" y="0"/>
                </a:moveTo>
                <a:lnTo>
                  <a:pt x="416753" y="0"/>
                </a:lnTo>
              </a:path>
            </a:pathLst>
          </a:custGeom>
          <a:ln w="17238">
            <a:solidFill>
              <a:srgbClr val="FFFFFF"/>
            </a:solidFill>
          </a:ln>
        </p:spPr>
        <p:txBody>
          <a:bodyPr wrap="square" lIns="0" tIns="0" rIns="0" bIns="0" rtlCol="0"/>
          <a:lstStyle/>
          <a:p>
            <a:endParaRPr/>
          </a:p>
        </p:txBody>
      </p:sp>
      <p:sp>
        <p:nvSpPr>
          <p:cNvPr id="26" name="object 26"/>
          <p:cNvSpPr/>
          <p:nvPr/>
        </p:nvSpPr>
        <p:spPr>
          <a:xfrm>
            <a:off x="7368494" y="1324900"/>
            <a:ext cx="337820" cy="0"/>
          </a:xfrm>
          <a:custGeom>
            <a:avLst/>
            <a:gdLst/>
            <a:ahLst/>
            <a:cxnLst/>
            <a:rect l="l" t="t" r="r" b="b"/>
            <a:pathLst>
              <a:path w="337820">
                <a:moveTo>
                  <a:pt x="0" y="0"/>
                </a:moveTo>
                <a:lnTo>
                  <a:pt x="337718" y="0"/>
                </a:lnTo>
              </a:path>
            </a:pathLst>
          </a:custGeom>
          <a:ln w="17238">
            <a:solidFill>
              <a:srgbClr val="FFFFFF"/>
            </a:solidFill>
          </a:ln>
        </p:spPr>
        <p:txBody>
          <a:bodyPr wrap="square" lIns="0" tIns="0" rIns="0" bIns="0" rtlCol="0"/>
          <a:lstStyle/>
          <a:p>
            <a:endParaRPr/>
          </a:p>
        </p:txBody>
      </p:sp>
      <p:sp>
        <p:nvSpPr>
          <p:cNvPr id="27" name="object 27"/>
          <p:cNvSpPr/>
          <p:nvPr/>
        </p:nvSpPr>
        <p:spPr>
          <a:xfrm>
            <a:off x="7556971" y="1283835"/>
            <a:ext cx="85725" cy="16510"/>
          </a:xfrm>
          <a:custGeom>
            <a:avLst/>
            <a:gdLst/>
            <a:ahLst/>
            <a:cxnLst/>
            <a:rect l="l" t="t" r="r" b="b"/>
            <a:pathLst>
              <a:path w="85725" h="16509">
                <a:moveTo>
                  <a:pt x="81706" y="0"/>
                </a:moveTo>
                <a:lnTo>
                  <a:pt x="3559" y="0"/>
                </a:lnTo>
                <a:lnTo>
                  <a:pt x="0" y="3569"/>
                </a:lnTo>
                <a:lnTo>
                  <a:pt x="0" y="12385"/>
                </a:lnTo>
                <a:lnTo>
                  <a:pt x="3559" y="15968"/>
                </a:lnTo>
                <a:lnTo>
                  <a:pt x="81706" y="15968"/>
                </a:lnTo>
                <a:lnTo>
                  <a:pt x="85279" y="12385"/>
                </a:lnTo>
                <a:lnTo>
                  <a:pt x="85279" y="3569"/>
                </a:lnTo>
                <a:lnTo>
                  <a:pt x="81706" y="0"/>
                </a:lnTo>
                <a:close/>
              </a:path>
            </a:pathLst>
          </a:custGeom>
          <a:solidFill>
            <a:srgbClr val="FFFFFF"/>
          </a:solidFill>
        </p:spPr>
        <p:txBody>
          <a:bodyPr wrap="square" lIns="0" tIns="0" rIns="0" bIns="0" rtlCol="0"/>
          <a:lstStyle/>
          <a:p>
            <a:endParaRPr/>
          </a:p>
        </p:txBody>
      </p:sp>
      <p:sp>
        <p:nvSpPr>
          <p:cNvPr id="28" name="object 28"/>
          <p:cNvSpPr/>
          <p:nvPr/>
        </p:nvSpPr>
        <p:spPr>
          <a:xfrm>
            <a:off x="7529197" y="1157187"/>
            <a:ext cx="104775" cy="135255"/>
          </a:xfrm>
          <a:custGeom>
            <a:avLst/>
            <a:gdLst/>
            <a:ahLst/>
            <a:cxnLst/>
            <a:rect l="l" t="t" r="r" b="b"/>
            <a:pathLst>
              <a:path w="104775" h="135255">
                <a:moveTo>
                  <a:pt x="100978" y="0"/>
                </a:moveTo>
                <a:lnTo>
                  <a:pt x="55206" y="16779"/>
                </a:lnTo>
                <a:lnTo>
                  <a:pt x="25702" y="44695"/>
                </a:lnTo>
                <a:lnTo>
                  <a:pt x="6375" y="80575"/>
                </a:lnTo>
                <a:lnTo>
                  <a:pt x="0" y="118362"/>
                </a:lnTo>
                <a:lnTo>
                  <a:pt x="261" y="124889"/>
                </a:lnTo>
                <a:lnTo>
                  <a:pt x="509" y="127219"/>
                </a:lnTo>
                <a:lnTo>
                  <a:pt x="509" y="131626"/>
                </a:lnTo>
                <a:lnTo>
                  <a:pt x="4055" y="135183"/>
                </a:lnTo>
                <a:lnTo>
                  <a:pt x="12854" y="135197"/>
                </a:lnTo>
                <a:lnTo>
                  <a:pt x="16427" y="131626"/>
                </a:lnTo>
                <a:lnTo>
                  <a:pt x="16359" y="124889"/>
                </a:lnTo>
                <a:lnTo>
                  <a:pt x="16491" y="119529"/>
                </a:lnTo>
                <a:lnTo>
                  <a:pt x="33053" y="65300"/>
                </a:lnTo>
                <a:lnTo>
                  <a:pt x="58406" y="33909"/>
                </a:lnTo>
                <a:lnTo>
                  <a:pt x="93343" y="16756"/>
                </a:lnTo>
                <a:lnTo>
                  <a:pt x="96559" y="15968"/>
                </a:lnTo>
                <a:lnTo>
                  <a:pt x="100966" y="15968"/>
                </a:lnTo>
                <a:lnTo>
                  <a:pt x="104524" y="12411"/>
                </a:lnTo>
                <a:lnTo>
                  <a:pt x="104524" y="3585"/>
                </a:lnTo>
                <a:lnTo>
                  <a:pt x="100978" y="0"/>
                </a:lnTo>
                <a:close/>
              </a:path>
              <a:path w="104775" h="135255">
                <a:moveTo>
                  <a:pt x="100966" y="15968"/>
                </a:moveTo>
                <a:lnTo>
                  <a:pt x="96559" y="15968"/>
                </a:lnTo>
                <a:lnTo>
                  <a:pt x="100952" y="15982"/>
                </a:lnTo>
                <a:close/>
              </a:path>
            </a:pathLst>
          </a:custGeom>
          <a:solidFill>
            <a:srgbClr val="FFFFFF"/>
          </a:solidFill>
        </p:spPr>
        <p:txBody>
          <a:bodyPr wrap="square" lIns="0" tIns="0" rIns="0" bIns="0" rtlCol="0"/>
          <a:lstStyle/>
          <a:p>
            <a:endParaRPr/>
          </a:p>
        </p:txBody>
      </p:sp>
      <p:sp>
        <p:nvSpPr>
          <p:cNvPr id="29" name="object 29"/>
          <p:cNvSpPr/>
          <p:nvPr/>
        </p:nvSpPr>
        <p:spPr>
          <a:xfrm>
            <a:off x="7246240" y="1581263"/>
            <a:ext cx="174625" cy="204470"/>
          </a:xfrm>
          <a:custGeom>
            <a:avLst/>
            <a:gdLst/>
            <a:ahLst/>
            <a:cxnLst/>
            <a:rect l="l" t="t" r="r" b="b"/>
            <a:pathLst>
              <a:path w="174625" h="204469">
                <a:moveTo>
                  <a:pt x="0" y="20"/>
                </a:moveTo>
                <a:lnTo>
                  <a:pt x="5680" y="40141"/>
                </a:lnTo>
                <a:lnTo>
                  <a:pt x="16572" y="78323"/>
                </a:lnTo>
                <a:lnTo>
                  <a:pt x="32296" y="114187"/>
                </a:lnTo>
                <a:lnTo>
                  <a:pt x="52471" y="147349"/>
                </a:lnTo>
                <a:lnTo>
                  <a:pt x="76826" y="177546"/>
                </a:lnTo>
                <a:lnTo>
                  <a:pt x="104647" y="204049"/>
                </a:lnTo>
                <a:lnTo>
                  <a:pt x="105800" y="204077"/>
                </a:lnTo>
                <a:lnTo>
                  <a:pt x="106741" y="202164"/>
                </a:lnTo>
                <a:lnTo>
                  <a:pt x="107565" y="198433"/>
                </a:lnTo>
                <a:lnTo>
                  <a:pt x="108364" y="193004"/>
                </a:lnTo>
                <a:lnTo>
                  <a:pt x="110281" y="177430"/>
                </a:lnTo>
                <a:lnTo>
                  <a:pt x="111556" y="167760"/>
                </a:lnTo>
                <a:lnTo>
                  <a:pt x="121164" y="117758"/>
                </a:lnTo>
                <a:lnTo>
                  <a:pt x="134978" y="74163"/>
                </a:lnTo>
                <a:lnTo>
                  <a:pt x="66467" y="74163"/>
                </a:lnTo>
                <a:lnTo>
                  <a:pt x="72345" y="25942"/>
                </a:lnTo>
                <a:lnTo>
                  <a:pt x="82543" y="121"/>
                </a:lnTo>
                <a:lnTo>
                  <a:pt x="0" y="20"/>
                </a:lnTo>
                <a:close/>
              </a:path>
              <a:path w="174625" h="204469">
                <a:moveTo>
                  <a:pt x="146850" y="0"/>
                </a:moveTo>
                <a:lnTo>
                  <a:pt x="105089" y="30762"/>
                </a:lnTo>
                <a:lnTo>
                  <a:pt x="75610" y="62445"/>
                </a:lnTo>
                <a:lnTo>
                  <a:pt x="66467" y="74163"/>
                </a:lnTo>
                <a:lnTo>
                  <a:pt x="134978" y="74163"/>
                </a:lnTo>
                <a:lnTo>
                  <a:pt x="135666" y="72275"/>
                </a:lnTo>
                <a:lnTo>
                  <a:pt x="142390" y="56245"/>
                </a:lnTo>
                <a:lnTo>
                  <a:pt x="150215" y="39985"/>
                </a:lnTo>
                <a:lnTo>
                  <a:pt x="159235" y="23615"/>
                </a:lnTo>
                <a:lnTo>
                  <a:pt x="169544" y="7260"/>
                </a:lnTo>
                <a:lnTo>
                  <a:pt x="174569" y="20"/>
                </a:lnTo>
                <a:lnTo>
                  <a:pt x="146850" y="0"/>
                </a:lnTo>
                <a:close/>
              </a:path>
            </a:pathLst>
          </a:custGeom>
          <a:solidFill>
            <a:srgbClr val="FFFFFF"/>
          </a:solidFill>
        </p:spPr>
        <p:txBody>
          <a:bodyPr wrap="square" lIns="0" tIns="0" rIns="0" bIns="0" rtlCol="0"/>
          <a:lstStyle/>
          <a:p>
            <a:endParaRPr/>
          </a:p>
        </p:txBody>
      </p:sp>
      <p:sp>
        <p:nvSpPr>
          <p:cNvPr id="30" name="object 30"/>
          <p:cNvSpPr/>
          <p:nvPr/>
        </p:nvSpPr>
        <p:spPr>
          <a:xfrm>
            <a:off x="7420005" y="1581284"/>
            <a:ext cx="409575" cy="267335"/>
          </a:xfrm>
          <a:custGeom>
            <a:avLst/>
            <a:gdLst/>
            <a:ahLst/>
            <a:cxnLst/>
            <a:rect l="l" t="t" r="r" b="b"/>
            <a:pathLst>
              <a:path w="409575" h="267335">
                <a:moveTo>
                  <a:pt x="54741" y="1"/>
                </a:moveTo>
                <a:lnTo>
                  <a:pt x="36209" y="38606"/>
                </a:lnTo>
                <a:lnTo>
                  <a:pt x="22286" y="75807"/>
                </a:lnTo>
                <a:lnTo>
                  <a:pt x="8610" y="127958"/>
                </a:lnTo>
                <a:lnTo>
                  <a:pt x="1911" y="172727"/>
                </a:lnTo>
                <a:lnTo>
                  <a:pt x="0" y="222782"/>
                </a:lnTo>
                <a:lnTo>
                  <a:pt x="120" y="227332"/>
                </a:lnTo>
                <a:lnTo>
                  <a:pt x="25288" y="256762"/>
                </a:lnTo>
                <a:lnTo>
                  <a:pt x="67327" y="266797"/>
                </a:lnTo>
                <a:lnTo>
                  <a:pt x="72568" y="266787"/>
                </a:lnTo>
                <a:lnTo>
                  <a:pt x="108830" y="248577"/>
                </a:lnTo>
                <a:lnTo>
                  <a:pt x="118019" y="221227"/>
                </a:lnTo>
                <a:lnTo>
                  <a:pt x="281471" y="221227"/>
                </a:lnTo>
                <a:lnTo>
                  <a:pt x="322903" y="187169"/>
                </a:lnTo>
                <a:lnTo>
                  <a:pt x="358940" y="143885"/>
                </a:lnTo>
                <a:lnTo>
                  <a:pt x="369863" y="126504"/>
                </a:lnTo>
                <a:lnTo>
                  <a:pt x="77188" y="126504"/>
                </a:lnTo>
                <a:lnTo>
                  <a:pt x="76874" y="125571"/>
                </a:lnTo>
                <a:lnTo>
                  <a:pt x="77755" y="121135"/>
                </a:lnTo>
                <a:lnTo>
                  <a:pt x="82014" y="103535"/>
                </a:lnTo>
                <a:lnTo>
                  <a:pt x="84848" y="91264"/>
                </a:lnTo>
                <a:lnTo>
                  <a:pt x="92894" y="45919"/>
                </a:lnTo>
                <a:lnTo>
                  <a:pt x="95155" y="13038"/>
                </a:lnTo>
                <a:lnTo>
                  <a:pt x="86716" y="4854"/>
                </a:lnTo>
                <a:lnTo>
                  <a:pt x="69518" y="1055"/>
                </a:lnTo>
                <a:lnTo>
                  <a:pt x="54741" y="1"/>
                </a:lnTo>
                <a:close/>
              </a:path>
              <a:path w="409575" h="267335">
                <a:moveTo>
                  <a:pt x="281471" y="221227"/>
                </a:moveTo>
                <a:lnTo>
                  <a:pt x="118019" y="221227"/>
                </a:lnTo>
                <a:lnTo>
                  <a:pt x="120275" y="235445"/>
                </a:lnTo>
                <a:lnTo>
                  <a:pt x="126566" y="247834"/>
                </a:lnTo>
                <a:lnTo>
                  <a:pt x="136172" y="257668"/>
                </a:lnTo>
                <a:lnTo>
                  <a:pt x="148377" y="264227"/>
                </a:lnTo>
                <a:lnTo>
                  <a:pt x="162462" y="266787"/>
                </a:lnTo>
                <a:lnTo>
                  <a:pt x="168775" y="266787"/>
                </a:lnTo>
                <a:lnTo>
                  <a:pt x="211431" y="256279"/>
                </a:lnTo>
                <a:lnTo>
                  <a:pt x="263284" y="232743"/>
                </a:lnTo>
                <a:lnTo>
                  <a:pt x="281471" y="221227"/>
                </a:lnTo>
                <a:close/>
              </a:path>
              <a:path w="409575" h="267335">
                <a:moveTo>
                  <a:pt x="202623" y="0"/>
                </a:moveTo>
                <a:lnTo>
                  <a:pt x="135260" y="1"/>
                </a:lnTo>
                <a:lnTo>
                  <a:pt x="134800" y="2039"/>
                </a:lnTo>
                <a:lnTo>
                  <a:pt x="133410" y="7761"/>
                </a:lnTo>
                <a:lnTo>
                  <a:pt x="118332" y="55537"/>
                </a:lnTo>
                <a:lnTo>
                  <a:pt x="96700" y="100794"/>
                </a:lnTo>
                <a:lnTo>
                  <a:pt x="77188" y="126504"/>
                </a:lnTo>
                <a:lnTo>
                  <a:pt x="369863" y="126504"/>
                </a:lnTo>
                <a:lnTo>
                  <a:pt x="393166" y="76295"/>
                </a:lnTo>
                <a:lnTo>
                  <a:pt x="403563" y="39059"/>
                </a:lnTo>
                <a:lnTo>
                  <a:pt x="408322" y="6557"/>
                </a:lnTo>
                <a:lnTo>
                  <a:pt x="207348" y="6557"/>
                </a:lnTo>
                <a:lnTo>
                  <a:pt x="202623" y="0"/>
                </a:lnTo>
                <a:close/>
              </a:path>
              <a:path w="409575" h="267335">
                <a:moveTo>
                  <a:pt x="409015" y="0"/>
                </a:moveTo>
                <a:lnTo>
                  <a:pt x="208022" y="0"/>
                </a:lnTo>
                <a:lnTo>
                  <a:pt x="207348" y="6557"/>
                </a:lnTo>
                <a:lnTo>
                  <a:pt x="408322" y="6557"/>
                </a:lnTo>
                <a:lnTo>
                  <a:pt x="409015" y="0"/>
                </a:lnTo>
                <a:close/>
              </a:path>
            </a:pathLst>
          </a:custGeom>
          <a:solidFill>
            <a:srgbClr val="FFFFFF"/>
          </a:solidFill>
        </p:spPr>
        <p:txBody>
          <a:bodyPr wrap="square" lIns="0" tIns="0" rIns="0" bIns="0" rtlCol="0"/>
          <a:lstStyle/>
          <a:p>
            <a:endParaRPr/>
          </a:p>
        </p:txBody>
      </p:sp>
      <p:sp>
        <p:nvSpPr>
          <p:cNvPr id="31" name="object 31"/>
          <p:cNvSpPr/>
          <p:nvPr/>
        </p:nvSpPr>
        <p:spPr>
          <a:xfrm>
            <a:off x="7433031" y="1283835"/>
            <a:ext cx="85725" cy="16510"/>
          </a:xfrm>
          <a:custGeom>
            <a:avLst/>
            <a:gdLst/>
            <a:ahLst/>
            <a:cxnLst/>
            <a:rect l="l" t="t" r="r" b="b"/>
            <a:pathLst>
              <a:path w="85725" h="16509">
                <a:moveTo>
                  <a:pt x="81706" y="0"/>
                </a:moveTo>
                <a:lnTo>
                  <a:pt x="3558" y="0"/>
                </a:lnTo>
                <a:lnTo>
                  <a:pt x="0" y="3569"/>
                </a:lnTo>
                <a:lnTo>
                  <a:pt x="0" y="12385"/>
                </a:lnTo>
                <a:lnTo>
                  <a:pt x="3558" y="15968"/>
                </a:lnTo>
                <a:lnTo>
                  <a:pt x="81706" y="15968"/>
                </a:lnTo>
                <a:lnTo>
                  <a:pt x="85279" y="12385"/>
                </a:lnTo>
                <a:lnTo>
                  <a:pt x="85279" y="3569"/>
                </a:lnTo>
                <a:lnTo>
                  <a:pt x="81706" y="0"/>
                </a:lnTo>
                <a:close/>
              </a:path>
            </a:pathLst>
          </a:custGeom>
          <a:solidFill>
            <a:srgbClr val="FFFFFF"/>
          </a:solidFill>
        </p:spPr>
        <p:txBody>
          <a:bodyPr wrap="square" lIns="0" tIns="0" rIns="0" bIns="0" rtlCol="0"/>
          <a:lstStyle/>
          <a:p>
            <a:endParaRPr/>
          </a:p>
        </p:txBody>
      </p:sp>
      <p:sp>
        <p:nvSpPr>
          <p:cNvPr id="32" name="object 32"/>
          <p:cNvSpPr txBox="1"/>
          <p:nvPr/>
        </p:nvSpPr>
        <p:spPr>
          <a:xfrm>
            <a:off x="6831325" y="1923026"/>
            <a:ext cx="1412875" cy="397510"/>
          </a:xfrm>
          <a:prstGeom prst="rect">
            <a:avLst/>
          </a:prstGeom>
        </p:spPr>
        <p:txBody>
          <a:bodyPr vert="horz" wrap="square" lIns="0" tIns="0" rIns="0" bIns="0" rtlCol="0">
            <a:spAutoFit/>
          </a:bodyPr>
          <a:lstStyle/>
          <a:p>
            <a:pPr marL="76835" marR="5080" indent="-64769">
              <a:lnSpc>
                <a:spcPct val="102400"/>
              </a:lnSpc>
            </a:pPr>
            <a:r>
              <a:rPr sz="1300" b="1" spc="40" dirty="0">
                <a:solidFill>
                  <a:srgbClr val="FFFFFF"/>
                </a:solidFill>
                <a:latin typeface="Times New Roman"/>
                <a:cs typeface="Times New Roman"/>
              </a:rPr>
              <a:t>Br</a:t>
            </a:r>
            <a:r>
              <a:rPr sz="1300" b="1" spc="5" dirty="0">
                <a:solidFill>
                  <a:srgbClr val="FFFFFF"/>
                </a:solidFill>
                <a:latin typeface="Times New Roman"/>
                <a:cs typeface="Times New Roman"/>
              </a:rPr>
              <a:t>o</a:t>
            </a:r>
            <a:r>
              <a:rPr sz="1300" b="1" spc="145" dirty="0">
                <a:solidFill>
                  <a:srgbClr val="FFFFFF"/>
                </a:solidFill>
                <a:latin typeface="Times New Roman"/>
                <a:cs typeface="Times New Roman"/>
              </a:rPr>
              <a:t>w</a:t>
            </a:r>
            <a:r>
              <a:rPr sz="1300" b="1" spc="95" dirty="0">
                <a:solidFill>
                  <a:srgbClr val="FFFFFF"/>
                </a:solidFill>
                <a:latin typeface="Times New Roman"/>
                <a:cs typeface="Times New Roman"/>
              </a:rPr>
              <a:t>a</a:t>
            </a:r>
            <a:r>
              <a:rPr sz="1300" b="1" spc="75" dirty="0">
                <a:solidFill>
                  <a:srgbClr val="FFFFFF"/>
                </a:solidFill>
                <a:latin typeface="Times New Roman"/>
                <a:cs typeface="Times New Roman"/>
              </a:rPr>
              <a:t>r</a:t>
            </a:r>
            <a:r>
              <a:rPr sz="1300" b="1" spc="200" dirty="0">
                <a:solidFill>
                  <a:srgbClr val="FFFFFF"/>
                </a:solidFill>
                <a:latin typeface="Times New Roman"/>
                <a:cs typeface="Times New Roman"/>
              </a:rPr>
              <a:t>d</a:t>
            </a:r>
            <a:r>
              <a:rPr sz="1300" b="1" spc="85" dirty="0">
                <a:solidFill>
                  <a:srgbClr val="FFFFFF"/>
                </a:solidFill>
                <a:latin typeface="Times New Roman"/>
                <a:cs typeface="Times New Roman"/>
              </a:rPr>
              <a:t> </a:t>
            </a:r>
            <a:r>
              <a:rPr sz="1300" b="1" spc="120" dirty="0">
                <a:solidFill>
                  <a:srgbClr val="FFFFFF"/>
                </a:solidFill>
                <a:latin typeface="Times New Roman"/>
                <a:cs typeface="Times New Roman"/>
              </a:rPr>
              <a:t>County</a:t>
            </a:r>
            <a:r>
              <a:rPr sz="1300" b="1" spc="55" dirty="0">
                <a:solidFill>
                  <a:srgbClr val="FFFFFF"/>
                </a:solidFill>
                <a:latin typeface="Times New Roman"/>
                <a:cs typeface="Times New Roman"/>
              </a:rPr>
              <a:t> </a:t>
            </a:r>
            <a:r>
              <a:rPr sz="1300" b="1" spc="110" dirty="0">
                <a:solidFill>
                  <a:srgbClr val="FFFFFF"/>
                </a:solidFill>
                <a:latin typeface="Times New Roman"/>
                <a:cs typeface="Times New Roman"/>
              </a:rPr>
              <a:t>Public</a:t>
            </a:r>
            <a:r>
              <a:rPr sz="1300" b="1" spc="85" dirty="0">
                <a:solidFill>
                  <a:srgbClr val="FFFFFF"/>
                </a:solidFill>
                <a:latin typeface="Times New Roman"/>
                <a:cs typeface="Times New Roman"/>
              </a:rPr>
              <a:t> </a:t>
            </a:r>
            <a:r>
              <a:rPr sz="1300" b="1" spc="145" dirty="0">
                <a:solidFill>
                  <a:srgbClr val="FFFFFF"/>
                </a:solidFill>
                <a:latin typeface="Times New Roman"/>
                <a:cs typeface="Times New Roman"/>
              </a:rPr>
              <a:t>Schools</a:t>
            </a:r>
            <a:endParaRPr sz="1300">
              <a:latin typeface="Times New Roman"/>
              <a:cs typeface="Times New Roman"/>
            </a:endParaRPr>
          </a:p>
        </p:txBody>
      </p:sp>
      <p:sp>
        <p:nvSpPr>
          <p:cNvPr id="33" name="Slide Number Placeholder 32"/>
          <p:cNvSpPr>
            <a:spLocks noGrp="1"/>
          </p:cNvSpPr>
          <p:nvPr>
            <p:ph type="sldNum" sz="quarter" idx="7"/>
          </p:nvPr>
        </p:nvSpPr>
        <p:spPr/>
        <p:txBody>
          <a:bodyPr/>
          <a:lstStyle/>
          <a:p>
            <a:fld id="{B6F15528-21DE-4FAA-801E-634DDDAF4B2B}" type="slidenum">
              <a:rPr lang="en-US" smtClean="0"/>
              <a:t>15</a:t>
            </a:fld>
            <a:endParaRPr lang="en-US" dirty="0"/>
          </a:p>
        </p:txBody>
      </p:sp>
      <p:sp>
        <p:nvSpPr>
          <p:cNvPr id="34" name="TextBox 33"/>
          <p:cNvSpPr txBox="1"/>
          <p:nvPr/>
        </p:nvSpPr>
        <p:spPr>
          <a:xfrm>
            <a:off x="381000" y="2438400"/>
            <a:ext cx="8382000" cy="3754875"/>
          </a:xfrm>
          <a:prstGeom prst="rect">
            <a:avLst/>
          </a:prstGeom>
          <a:noFill/>
        </p:spPr>
        <p:txBody>
          <a:bodyPr wrap="square" rtlCol="0">
            <a:spAutoFit/>
          </a:bodyPr>
          <a:lstStyle/>
          <a:p>
            <a:pPr algn="just"/>
            <a:r>
              <a:rPr lang="en-US" dirty="0">
                <a:solidFill>
                  <a:srgbClr val="1AADF7"/>
                </a:solidFill>
                <a:latin typeface="Arial"/>
                <a:cs typeface="Arial"/>
              </a:rPr>
              <a:t>"The application of parliamentary law is the best method yet devised to </a:t>
            </a:r>
            <a:r>
              <a:rPr lang="en-US" dirty="0" smtClean="0">
                <a:solidFill>
                  <a:srgbClr val="1AADF7"/>
                </a:solidFill>
                <a:latin typeface="Arial"/>
                <a:cs typeface="Arial"/>
              </a:rPr>
              <a:t>enable </a:t>
            </a:r>
            <a:r>
              <a:rPr lang="en-US" dirty="0">
                <a:solidFill>
                  <a:srgbClr val="1AADF7"/>
                </a:solidFill>
                <a:latin typeface="Arial"/>
                <a:cs typeface="Arial"/>
              </a:rPr>
              <a:t>assemblies of any size, with due regard for every member’s opinion, </a:t>
            </a:r>
            <a:r>
              <a:rPr lang="en-US" dirty="0" smtClean="0">
                <a:solidFill>
                  <a:srgbClr val="1AADF7"/>
                </a:solidFill>
                <a:latin typeface="Arial"/>
                <a:cs typeface="Arial"/>
              </a:rPr>
              <a:t>to </a:t>
            </a:r>
            <a:r>
              <a:rPr lang="en-US" dirty="0">
                <a:solidFill>
                  <a:srgbClr val="1AADF7"/>
                </a:solidFill>
                <a:latin typeface="Arial"/>
                <a:cs typeface="Arial"/>
              </a:rPr>
              <a:t>arrive at the general will on the maximum number of questions of varying </a:t>
            </a:r>
            <a:r>
              <a:rPr lang="en-US" dirty="0" smtClean="0">
                <a:solidFill>
                  <a:srgbClr val="1AADF7"/>
                </a:solidFill>
                <a:latin typeface="Arial"/>
                <a:cs typeface="Arial"/>
              </a:rPr>
              <a:t>complexity in </a:t>
            </a:r>
            <a:r>
              <a:rPr lang="en-US" dirty="0">
                <a:solidFill>
                  <a:srgbClr val="1AADF7"/>
                </a:solidFill>
                <a:latin typeface="Arial"/>
                <a:cs typeface="Arial"/>
              </a:rPr>
              <a:t>a minimum amount of time and under all kinds of internal </a:t>
            </a:r>
            <a:r>
              <a:rPr lang="en-US" dirty="0" smtClean="0">
                <a:solidFill>
                  <a:srgbClr val="1AADF7"/>
                </a:solidFill>
                <a:latin typeface="Arial"/>
                <a:cs typeface="Arial"/>
              </a:rPr>
              <a:t>climate </a:t>
            </a:r>
            <a:r>
              <a:rPr lang="en-US" dirty="0">
                <a:solidFill>
                  <a:srgbClr val="1AADF7"/>
                </a:solidFill>
                <a:latin typeface="Arial"/>
                <a:cs typeface="Arial"/>
              </a:rPr>
              <a:t>ranging from </a:t>
            </a:r>
            <a:r>
              <a:rPr lang="en-US" dirty="0" smtClean="0">
                <a:solidFill>
                  <a:srgbClr val="1AADF7"/>
                </a:solidFill>
                <a:latin typeface="Arial"/>
                <a:cs typeface="Arial"/>
              </a:rPr>
              <a:t>total </a:t>
            </a:r>
            <a:r>
              <a:rPr lang="en-US" dirty="0">
                <a:solidFill>
                  <a:srgbClr val="1AADF7"/>
                </a:solidFill>
                <a:latin typeface="Arial"/>
                <a:cs typeface="Arial"/>
              </a:rPr>
              <a:t>harmony to hardened or impassioned division of opinion." </a:t>
            </a:r>
            <a:br>
              <a:rPr lang="en-US" dirty="0">
                <a:solidFill>
                  <a:srgbClr val="1AADF7"/>
                </a:solidFill>
                <a:latin typeface="Arial"/>
                <a:cs typeface="Arial"/>
              </a:rPr>
            </a:br>
            <a:r>
              <a:rPr lang="en-US" dirty="0">
                <a:solidFill>
                  <a:srgbClr val="1AADF7"/>
                </a:solidFill>
                <a:latin typeface="Arial"/>
                <a:cs typeface="Arial"/>
              </a:rPr>
              <a:t>[Robert's Rules of Order Newly Revised [RONR (11th ed.), Introduction, p. liii</a:t>
            </a:r>
            <a:r>
              <a:rPr lang="en-US" dirty="0" smtClean="0">
                <a:solidFill>
                  <a:srgbClr val="1AADF7"/>
                </a:solidFill>
                <a:latin typeface="Arial"/>
                <a:cs typeface="Arial"/>
              </a:rPr>
              <a:t>]</a:t>
            </a:r>
          </a:p>
          <a:p>
            <a:endParaRPr lang="en-US" dirty="0">
              <a:solidFill>
                <a:srgbClr val="1AADF7"/>
              </a:solidFill>
              <a:latin typeface="Arial"/>
              <a:cs typeface="Arial"/>
            </a:endParaRPr>
          </a:p>
          <a:p>
            <a:r>
              <a:rPr lang="en-US" sz="2000" dirty="0" smtClean="0">
                <a:solidFill>
                  <a:srgbClr val="DFAE31"/>
                </a:solidFill>
                <a:latin typeface="Arial"/>
                <a:cs typeface="Arial"/>
              </a:rPr>
              <a:t>Simplified Roberts Rules of Order:</a:t>
            </a:r>
            <a:endParaRPr lang="en-US" sz="2000" dirty="0">
              <a:latin typeface="Arial"/>
              <a:cs typeface="Arial"/>
              <a:hlinkClick r:id="rId3"/>
            </a:endParaRPr>
          </a:p>
          <a:p>
            <a:r>
              <a:rPr lang="en-US" dirty="0" smtClean="0">
                <a:latin typeface="Arial"/>
                <a:cs typeface="Arial"/>
                <a:hlinkClick r:id="rId3"/>
              </a:rPr>
              <a:t>http</a:t>
            </a:r>
            <a:r>
              <a:rPr lang="en-US" dirty="0">
                <a:latin typeface="Arial"/>
                <a:cs typeface="Arial"/>
                <a:hlinkClick r:id="rId3"/>
              </a:rPr>
              <a:t>://www.intelec.org/public_docs/</a:t>
            </a:r>
            <a:r>
              <a:rPr lang="en-US" dirty="0" smtClean="0">
                <a:latin typeface="Arial"/>
                <a:cs typeface="Arial"/>
                <a:hlinkClick r:id="rId3"/>
              </a:rPr>
              <a:t>intSimplifiedRobertsRulesofOrder.pdf</a:t>
            </a:r>
            <a:endParaRPr lang="en-US" dirty="0" smtClean="0">
              <a:latin typeface="Arial"/>
              <a:cs typeface="Arial"/>
            </a:endParaRPr>
          </a:p>
          <a:p>
            <a:endParaRPr lang="en-US" dirty="0">
              <a:solidFill>
                <a:srgbClr val="1AADF7"/>
              </a:solidFill>
              <a:latin typeface="Arial"/>
              <a:cs typeface="Arial"/>
            </a:endParaRPr>
          </a:p>
          <a:p>
            <a:r>
              <a:rPr lang="en-US" sz="2000" dirty="0" smtClean="0">
                <a:solidFill>
                  <a:srgbClr val="DFAE31"/>
                </a:solidFill>
                <a:latin typeface="Arial"/>
                <a:cs typeface="Arial"/>
              </a:rPr>
              <a:t>Training Videos for Roberts </a:t>
            </a:r>
            <a:r>
              <a:rPr lang="en-US" sz="2000" dirty="0">
                <a:solidFill>
                  <a:srgbClr val="DFAE31"/>
                </a:solidFill>
                <a:latin typeface="Arial"/>
                <a:cs typeface="Arial"/>
              </a:rPr>
              <a:t>Rules of </a:t>
            </a:r>
            <a:r>
              <a:rPr lang="en-US" sz="2000" dirty="0" smtClean="0">
                <a:solidFill>
                  <a:srgbClr val="DFAE31"/>
                </a:solidFill>
                <a:latin typeface="Arial"/>
                <a:cs typeface="Arial"/>
              </a:rPr>
              <a:t>Order and the Sunshine Law:</a:t>
            </a:r>
            <a:endParaRPr lang="en-US" sz="2000" dirty="0" smtClean="0">
              <a:latin typeface="Arial"/>
              <a:cs typeface="Arial"/>
            </a:endParaRPr>
          </a:p>
          <a:p>
            <a:r>
              <a:rPr lang="en-US" u="sng" dirty="0" smtClean="0">
                <a:latin typeface="Arial"/>
                <a:cs typeface="Arial"/>
                <a:hlinkClick r:id="rId4"/>
              </a:rPr>
              <a:t>http</a:t>
            </a:r>
            <a:r>
              <a:rPr lang="en-US" u="sng" dirty="0">
                <a:latin typeface="Arial"/>
                <a:cs typeface="Arial"/>
                <a:hlinkClick r:id="rId4"/>
              </a:rPr>
              <a:t>://www.broward.k12.fl.us/talentdevelopment/html/committee_training-new.html</a:t>
            </a:r>
            <a:endParaRPr lang="en-US" dirty="0">
              <a:latin typeface="Arial"/>
              <a:cs typeface="Arial"/>
            </a:endParaRPr>
          </a:p>
        </p:txBody>
      </p:sp>
    </p:spTree>
    <p:extLst>
      <p:ext uri="{BB962C8B-B14F-4D97-AF65-F5344CB8AC3E}">
        <p14:creationId xmlns:p14="http://schemas.microsoft.com/office/powerpoint/2010/main" val="340931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ECBD1D"/>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914400" y="990600"/>
            <a:ext cx="5791200" cy="1354217"/>
          </a:xfrm>
          <a:prstGeom prst="rect">
            <a:avLst/>
          </a:prstGeom>
          <a:solidFill>
            <a:srgbClr val="95BE3D"/>
          </a:solidFill>
        </p:spPr>
        <p:txBody>
          <a:bodyPr vert="horz" wrap="square" lIns="0" tIns="0" rIns="0" bIns="0" rtlCol="0">
            <a:spAutoFit/>
          </a:bodyPr>
          <a:lstStyle/>
          <a:p>
            <a:pPr marL="507365">
              <a:lnSpc>
                <a:spcPct val="100000"/>
              </a:lnSpc>
            </a:pPr>
            <a:endParaRPr lang="en-US" sz="4400" b="1" spc="-5" dirty="0" smtClean="0">
              <a:solidFill>
                <a:srgbClr val="FFFFFF"/>
              </a:solidFill>
              <a:latin typeface="Calibri"/>
              <a:cs typeface="Calibri"/>
            </a:endParaRPr>
          </a:p>
          <a:p>
            <a:pPr marL="507365">
              <a:lnSpc>
                <a:spcPct val="100000"/>
              </a:lnSpc>
            </a:pPr>
            <a:endParaRPr sz="4400" dirty="0">
              <a:latin typeface="Calibri"/>
              <a:cs typeface="Calibri"/>
            </a:endParaRPr>
          </a:p>
        </p:txBody>
      </p:sp>
      <p:sp>
        <p:nvSpPr>
          <p:cNvPr id="6" name="object 6"/>
          <p:cNvSpPr/>
          <p:nvPr/>
        </p:nvSpPr>
        <p:spPr>
          <a:xfrm>
            <a:off x="7361215" y="1126363"/>
            <a:ext cx="166370" cy="80645"/>
          </a:xfrm>
          <a:custGeom>
            <a:avLst/>
            <a:gdLst/>
            <a:ahLst/>
            <a:cxnLst/>
            <a:rect l="l" t="t" r="r" b="b"/>
            <a:pathLst>
              <a:path w="166370" h="80644">
                <a:moveTo>
                  <a:pt x="27531" y="0"/>
                </a:moveTo>
                <a:lnTo>
                  <a:pt x="0" y="1745"/>
                </a:lnTo>
                <a:lnTo>
                  <a:pt x="8663" y="18898"/>
                </a:lnTo>
                <a:lnTo>
                  <a:pt x="42323" y="55475"/>
                </a:lnTo>
                <a:lnTo>
                  <a:pt x="81970" y="74044"/>
                </a:lnTo>
                <a:lnTo>
                  <a:pt x="120514" y="80148"/>
                </a:lnTo>
                <a:lnTo>
                  <a:pt x="131891" y="80370"/>
                </a:lnTo>
                <a:lnTo>
                  <a:pt x="142095" y="80028"/>
                </a:lnTo>
                <a:lnTo>
                  <a:pt x="150863" y="79328"/>
                </a:lnTo>
                <a:lnTo>
                  <a:pt x="157933" y="78475"/>
                </a:lnTo>
                <a:lnTo>
                  <a:pt x="163041" y="77673"/>
                </a:lnTo>
                <a:lnTo>
                  <a:pt x="165926" y="77129"/>
                </a:lnTo>
                <a:lnTo>
                  <a:pt x="155511" y="60476"/>
                </a:lnTo>
                <a:lnTo>
                  <a:pt x="117976" y="24910"/>
                </a:lnTo>
                <a:lnTo>
                  <a:pt x="76542" y="6697"/>
                </a:lnTo>
                <a:lnTo>
                  <a:pt x="38325" y="395"/>
                </a:lnTo>
                <a:lnTo>
                  <a:pt x="27531" y="0"/>
                </a:lnTo>
                <a:close/>
              </a:path>
            </a:pathLst>
          </a:custGeom>
          <a:solidFill>
            <a:srgbClr val="FFFFFF"/>
          </a:solidFill>
        </p:spPr>
        <p:txBody>
          <a:bodyPr wrap="square" lIns="0" tIns="0" rIns="0" bIns="0" rtlCol="0"/>
          <a:lstStyle/>
          <a:p>
            <a:endParaRPr/>
          </a:p>
        </p:txBody>
      </p:sp>
      <p:sp>
        <p:nvSpPr>
          <p:cNvPr id="7" name="object 7"/>
          <p:cNvSpPr/>
          <p:nvPr/>
        </p:nvSpPr>
        <p:spPr>
          <a:xfrm>
            <a:off x="7230323" y="1523658"/>
            <a:ext cx="104775" cy="16510"/>
          </a:xfrm>
          <a:custGeom>
            <a:avLst/>
            <a:gdLst/>
            <a:ahLst/>
            <a:cxnLst/>
            <a:rect l="l" t="t" r="r" b="b"/>
            <a:pathLst>
              <a:path w="104775" h="16509">
                <a:moveTo>
                  <a:pt x="104240" y="0"/>
                </a:moveTo>
                <a:lnTo>
                  <a:pt x="3636" y="0"/>
                </a:lnTo>
                <a:lnTo>
                  <a:pt x="0" y="3660"/>
                </a:lnTo>
                <a:lnTo>
                  <a:pt x="0" y="12658"/>
                </a:lnTo>
                <a:lnTo>
                  <a:pt x="3636" y="16302"/>
                </a:lnTo>
                <a:lnTo>
                  <a:pt x="94075" y="16302"/>
                </a:lnTo>
                <a:lnTo>
                  <a:pt x="99021" y="6992"/>
                </a:lnTo>
                <a:lnTo>
                  <a:pt x="104240" y="0"/>
                </a:lnTo>
                <a:close/>
              </a:path>
            </a:pathLst>
          </a:custGeom>
          <a:solidFill>
            <a:srgbClr val="FFFFFF"/>
          </a:solidFill>
        </p:spPr>
        <p:txBody>
          <a:bodyPr wrap="square" lIns="0" tIns="0" rIns="0" bIns="0" rtlCol="0"/>
          <a:lstStyle/>
          <a:p>
            <a:endParaRPr/>
          </a:p>
        </p:txBody>
      </p:sp>
      <p:sp>
        <p:nvSpPr>
          <p:cNvPr id="8" name="object 8"/>
          <p:cNvSpPr/>
          <p:nvPr/>
        </p:nvSpPr>
        <p:spPr>
          <a:xfrm>
            <a:off x="7615983" y="1531811"/>
            <a:ext cx="211454" cy="0"/>
          </a:xfrm>
          <a:custGeom>
            <a:avLst/>
            <a:gdLst/>
            <a:ahLst/>
            <a:cxnLst/>
            <a:rect l="l" t="t" r="r" b="b"/>
            <a:pathLst>
              <a:path w="211454">
                <a:moveTo>
                  <a:pt x="0" y="0"/>
                </a:moveTo>
                <a:lnTo>
                  <a:pt x="211372" y="0"/>
                </a:lnTo>
              </a:path>
            </a:pathLst>
          </a:custGeom>
          <a:ln w="17572">
            <a:solidFill>
              <a:srgbClr val="FFFFFF"/>
            </a:solidFill>
          </a:ln>
        </p:spPr>
        <p:txBody>
          <a:bodyPr wrap="square" lIns="0" tIns="0" rIns="0" bIns="0" rtlCol="0"/>
          <a:lstStyle/>
          <a:p>
            <a:endParaRPr/>
          </a:p>
        </p:txBody>
      </p:sp>
      <p:sp>
        <p:nvSpPr>
          <p:cNvPr id="9" name="object 9"/>
          <p:cNvSpPr/>
          <p:nvPr/>
        </p:nvSpPr>
        <p:spPr>
          <a:xfrm>
            <a:off x="7549456" y="1523658"/>
            <a:ext cx="51435" cy="16510"/>
          </a:xfrm>
          <a:custGeom>
            <a:avLst/>
            <a:gdLst/>
            <a:ahLst/>
            <a:cxnLst/>
            <a:rect l="l" t="t" r="r" b="b"/>
            <a:pathLst>
              <a:path w="51434" h="16509">
                <a:moveTo>
                  <a:pt x="31642" y="0"/>
                </a:moveTo>
                <a:lnTo>
                  <a:pt x="580" y="0"/>
                </a:lnTo>
                <a:lnTo>
                  <a:pt x="1000" y="6695"/>
                </a:lnTo>
                <a:lnTo>
                  <a:pt x="0" y="16302"/>
                </a:lnTo>
                <a:lnTo>
                  <a:pt x="50835" y="16302"/>
                </a:lnTo>
                <a:lnTo>
                  <a:pt x="40940" y="6112"/>
                </a:lnTo>
                <a:lnTo>
                  <a:pt x="31642" y="0"/>
                </a:lnTo>
                <a:close/>
              </a:path>
            </a:pathLst>
          </a:custGeom>
          <a:solidFill>
            <a:srgbClr val="FFFFFF"/>
          </a:solidFill>
        </p:spPr>
        <p:txBody>
          <a:bodyPr wrap="square" lIns="0" tIns="0" rIns="0" bIns="0" rtlCol="0"/>
          <a:lstStyle/>
          <a:p>
            <a:endParaRPr/>
          </a:p>
        </p:txBody>
      </p:sp>
      <p:sp>
        <p:nvSpPr>
          <p:cNvPr id="10" name="object 10"/>
          <p:cNvSpPr/>
          <p:nvPr/>
        </p:nvSpPr>
        <p:spPr>
          <a:xfrm>
            <a:off x="7472357" y="1523658"/>
            <a:ext cx="30480" cy="16510"/>
          </a:xfrm>
          <a:custGeom>
            <a:avLst/>
            <a:gdLst/>
            <a:ahLst/>
            <a:cxnLst/>
            <a:rect l="l" t="t" r="r" b="b"/>
            <a:pathLst>
              <a:path w="30479" h="16509">
                <a:moveTo>
                  <a:pt x="23247" y="0"/>
                </a:moveTo>
                <a:lnTo>
                  <a:pt x="13502" y="0"/>
                </a:lnTo>
                <a:lnTo>
                  <a:pt x="5825" y="8022"/>
                </a:lnTo>
                <a:lnTo>
                  <a:pt x="0" y="16302"/>
                </a:lnTo>
                <a:lnTo>
                  <a:pt x="30060" y="16302"/>
                </a:lnTo>
                <a:lnTo>
                  <a:pt x="26734" y="4499"/>
                </a:lnTo>
                <a:lnTo>
                  <a:pt x="23247" y="0"/>
                </a:lnTo>
                <a:close/>
              </a:path>
            </a:pathLst>
          </a:custGeom>
          <a:solidFill>
            <a:srgbClr val="FFFFFF"/>
          </a:solidFill>
        </p:spPr>
        <p:txBody>
          <a:bodyPr wrap="square" lIns="0" tIns="0" rIns="0" bIns="0" rtlCol="0"/>
          <a:lstStyle/>
          <a:p>
            <a:endParaRPr/>
          </a:p>
        </p:txBody>
      </p:sp>
      <p:sp>
        <p:nvSpPr>
          <p:cNvPr id="11" name="object 11"/>
          <p:cNvSpPr/>
          <p:nvPr/>
        </p:nvSpPr>
        <p:spPr>
          <a:xfrm>
            <a:off x="7232630" y="1489885"/>
            <a:ext cx="131445" cy="16510"/>
          </a:xfrm>
          <a:custGeom>
            <a:avLst/>
            <a:gdLst/>
            <a:ahLst/>
            <a:cxnLst/>
            <a:rect l="l" t="t" r="r" b="b"/>
            <a:pathLst>
              <a:path w="131445" h="16509">
                <a:moveTo>
                  <a:pt x="131422" y="0"/>
                </a:moveTo>
                <a:lnTo>
                  <a:pt x="3648" y="0"/>
                </a:lnTo>
                <a:lnTo>
                  <a:pt x="0" y="3660"/>
                </a:lnTo>
                <a:lnTo>
                  <a:pt x="0" y="12658"/>
                </a:lnTo>
                <a:lnTo>
                  <a:pt x="3648" y="16302"/>
                </a:lnTo>
                <a:lnTo>
                  <a:pt x="115445" y="16302"/>
                </a:lnTo>
                <a:lnTo>
                  <a:pt x="122838" y="6992"/>
                </a:lnTo>
                <a:lnTo>
                  <a:pt x="131422" y="0"/>
                </a:lnTo>
                <a:close/>
              </a:path>
            </a:pathLst>
          </a:custGeom>
          <a:solidFill>
            <a:srgbClr val="FFFFFF"/>
          </a:solidFill>
        </p:spPr>
        <p:txBody>
          <a:bodyPr wrap="square" lIns="0" tIns="0" rIns="0" bIns="0" rtlCol="0"/>
          <a:lstStyle/>
          <a:p>
            <a:endParaRPr/>
          </a:p>
        </p:txBody>
      </p:sp>
      <p:sp>
        <p:nvSpPr>
          <p:cNvPr id="12" name="object 12"/>
          <p:cNvSpPr/>
          <p:nvPr/>
        </p:nvSpPr>
        <p:spPr>
          <a:xfrm>
            <a:off x="7595781" y="1498036"/>
            <a:ext cx="229870" cy="0"/>
          </a:xfrm>
          <a:custGeom>
            <a:avLst/>
            <a:gdLst/>
            <a:ahLst/>
            <a:cxnLst/>
            <a:rect l="l" t="t" r="r" b="b"/>
            <a:pathLst>
              <a:path w="229870">
                <a:moveTo>
                  <a:pt x="0" y="0"/>
                </a:moveTo>
                <a:lnTo>
                  <a:pt x="229255" y="0"/>
                </a:lnTo>
              </a:path>
            </a:pathLst>
          </a:custGeom>
          <a:ln w="17572">
            <a:solidFill>
              <a:srgbClr val="FFFFFF"/>
            </a:solidFill>
          </a:ln>
        </p:spPr>
        <p:txBody>
          <a:bodyPr wrap="square" lIns="0" tIns="0" rIns="0" bIns="0" rtlCol="0"/>
          <a:lstStyle/>
          <a:p>
            <a:endParaRPr/>
          </a:p>
        </p:txBody>
      </p:sp>
      <p:sp>
        <p:nvSpPr>
          <p:cNvPr id="13" name="object 13"/>
          <p:cNvSpPr/>
          <p:nvPr/>
        </p:nvSpPr>
        <p:spPr>
          <a:xfrm>
            <a:off x="7239048" y="1456112"/>
            <a:ext cx="77470" cy="16510"/>
          </a:xfrm>
          <a:custGeom>
            <a:avLst/>
            <a:gdLst/>
            <a:ahLst/>
            <a:cxnLst/>
            <a:rect l="l" t="t" r="r" b="b"/>
            <a:pathLst>
              <a:path w="77470" h="16509">
                <a:moveTo>
                  <a:pt x="77221" y="0"/>
                </a:moveTo>
                <a:lnTo>
                  <a:pt x="3623" y="0"/>
                </a:lnTo>
                <a:lnTo>
                  <a:pt x="0" y="3660"/>
                </a:lnTo>
                <a:lnTo>
                  <a:pt x="0" y="12658"/>
                </a:lnTo>
                <a:lnTo>
                  <a:pt x="3623" y="16302"/>
                </a:lnTo>
                <a:lnTo>
                  <a:pt x="73300" y="16302"/>
                </a:lnTo>
                <a:lnTo>
                  <a:pt x="74328" y="7860"/>
                </a:lnTo>
                <a:lnTo>
                  <a:pt x="77221" y="0"/>
                </a:lnTo>
                <a:close/>
              </a:path>
            </a:pathLst>
          </a:custGeom>
          <a:solidFill>
            <a:srgbClr val="FFFFFF"/>
          </a:solidFill>
        </p:spPr>
        <p:txBody>
          <a:bodyPr wrap="square" lIns="0" tIns="0" rIns="0" bIns="0" rtlCol="0"/>
          <a:lstStyle/>
          <a:p>
            <a:endParaRPr/>
          </a:p>
        </p:txBody>
      </p:sp>
      <p:sp>
        <p:nvSpPr>
          <p:cNvPr id="14" name="object 14"/>
          <p:cNvSpPr/>
          <p:nvPr/>
        </p:nvSpPr>
        <p:spPr>
          <a:xfrm>
            <a:off x="7321350" y="1456113"/>
            <a:ext cx="102235" cy="16510"/>
          </a:xfrm>
          <a:custGeom>
            <a:avLst/>
            <a:gdLst/>
            <a:ahLst/>
            <a:cxnLst/>
            <a:rect l="l" t="t" r="r" b="b"/>
            <a:pathLst>
              <a:path w="102234" h="16509">
                <a:moveTo>
                  <a:pt x="87858" y="0"/>
                </a:moveTo>
                <a:lnTo>
                  <a:pt x="21775" y="0"/>
                </a:lnTo>
                <a:lnTo>
                  <a:pt x="15817" y="3180"/>
                </a:lnTo>
                <a:lnTo>
                  <a:pt x="2187" y="14028"/>
                </a:lnTo>
                <a:lnTo>
                  <a:pt x="0" y="16302"/>
                </a:lnTo>
                <a:lnTo>
                  <a:pt x="66935" y="16302"/>
                </a:lnTo>
                <a:lnTo>
                  <a:pt x="71252" y="13876"/>
                </a:lnTo>
                <a:lnTo>
                  <a:pt x="83417" y="8705"/>
                </a:lnTo>
                <a:lnTo>
                  <a:pt x="102247" y="3952"/>
                </a:lnTo>
                <a:lnTo>
                  <a:pt x="87858" y="0"/>
                </a:lnTo>
                <a:close/>
              </a:path>
            </a:pathLst>
          </a:custGeom>
          <a:solidFill>
            <a:srgbClr val="FFFFFF"/>
          </a:solidFill>
        </p:spPr>
        <p:txBody>
          <a:bodyPr wrap="square" lIns="0" tIns="0" rIns="0" bIns="0" rtlCol="0"/>
          <a:lstStyle/>
          <a:p>
            <a:endParaRPr/>
          </a:p>
        </p:txBody>
      </p:sp>
      <p:sp>
        <p:nvSpPr>
          <p:cNvPr id="15" name="object 15"/>
          <p:cNvSpPr/>
          <p:nvPr/>
        </p:nvSpPr>
        <p:spPr>
          <a:xfrm>
            <a:off x="7710461" y="1456113"/>
            <a:ext cx="108585" cy="16510"/>
          </a:xfrm>
          <a:custGeom>
            <a:avLst/>
            <a:gdLst/>
            <a:ahLst/>
            <a:cxnLst/>
            <a:rect l="l" t="t" r="r" b="b"/>
            <a:pathLst>
              <a:path w="108584" h="16509">
                <a:moveTo>
                  <a:pt x="104537" y="0"/>
                </a:moveTo>
                <a:lnTo>
                  <a:pt x="5960" y="0"/>
                </a:lnTo>
                <a:lnTo>
                  <a:pt x="4378" y="8863"/>
                </a:lnTo>
                <a:lnTo>
                  <a:pt x="0" y="16302"/>
                </a:lnTo>
                <a:lnTo>
                  <a:pt x="104537" y="16302"/>
                </a:lnTo>
                <a:lnTo>
                  <a:pt x="108187" y="12644"/>
                </a:lnTo>
                <a:lnTo>
                  <a:pt x="108187" y="3646"/>
                </a:lnTo>
                <a:lnTo>
                  <a:pt x="104537" y="0"/>
                </a:lnTo>
                <a:close/>
              </a:path>
            </a:pathLst>
          </a:custGeom>
          <a:solidFill>
            <a:srgbClr val="FFFFFF"/>
          </a:solidFill>
        </p:spPr>
        <p:txBody>
          <a:bodyPr wrap="square" lIns="0" tIns="0" rIns="0" bIns="0" rtlCol="0"/>
          <a:lstStyle/>
          <a:p>
            <a:endParaRPr/>
          </a:p>
        </p:txBody>
      </p:sp>
      <p:sp>
        <p:nvSpPr>
          <p:cNvPr id="16" name="object 16"/>
          <p:cNvSpPr/>
          <p:nvPr/>
        </p:nvSpPr>
        <p:spPr>
          <a:xfrm>
            <a:off x="7547728" y="1456112"/>
            <a:ext cx="59055" cy="16510"/>
          </a:xfrm>
          <a:custGeom>
            <a:avLst/>
            <a:gdLst/>
            <a:ahLst/>
            <a:cxnLst/>
            <a:rect l="l" t="t" r="r" b="b"/>
            <a:pathLst>
              <a:path w="59054" h="16509">
                <a:moveTo>
                  <a:pt x="52984" y="0"/>
                </a:moveTo>
                <a:lnTo>
                  <a:pt x="0" y="0"/>
                </a:lnTo>
                <a:lnTo>
                  <a:pt x="2946" y="966"/>
                </a:lnTo>
                <a:lnTo>
                  <a:pt x="14126" y="5882"/>
                </a:lnTo>
                <a:lnTo>
                  <a:pt x="31199" y="16334"/>
                </a:lnTo>
                <a:lnTo>
                  <a:pt x="58958" y="16302"/>
                </a:lnTo>
                <a:lnTo>
                  <a:pt x="54998" y="9460"/>
                </a:lnTo>
                <a:lnTo>
                  <a:pt x="52984" y="0"/>
                </a:lnTo>
                <a:close/>
              </a:path>
            </a:pathLst>
          </a:custGeom>
          <a:solidFill>
            <a:srgbClr val="FFFFFF"/>
          </a:solidFill>
        </p:spPr>
        <p:txBody>
          <a:bodyPr wrap="square" lIns="0" tIns="0" rIns="0" bIns="0" rtlCol="0"/>
          <a:lstStyle/>
          <a:p>
            <a:endParaRPr/>
          </a:p>
        </p:txBody>
      </p:sp>
      <p:sp>
        <p:nvSpPr>
          <p:cNvPr id="17" name="object 17"/>
          <p:cNvSpPr/>
          <p:nvPr/>
        </p:nvSpPr>
        <p:spPr>
          <a:xfrm>
            <a:off x="7448530" y="1422339"/>
            <a:ext cx="8890" cy="7620"/>
          </a:xfrm>
          <a:custGeom>
            <a:avLst/>
            <a:gdLst/>
            <a:ahLst/>
            <a:cxnLst/>
            <a:rect l="l" t="t" r="r" b="b"/>
            <a:pathLst>
              <a:path w="8890" h="7619">
                <a:moveTo>
                  <a:pt x="8732" y="0"/>
                </a:moveTo>
                <a:lnTo>
                  <a:pt x="0" y="0"/>
                </a:lnTo>
                <a:lnTo>
                  <a:pt x="6015" y="7481"/>
                </a:lnTo>
                <a:lnTo>
                  <a:pt x="8732" y="0"/>
                </a:lnTo>
                <a:close/>
              </a:path>
            </a:pathLst>
          </a:custGeom>
          <a:solidFill>
            <a:srgbClr val="FFFFFF"/>
          </a:solidFill>
        </p:spPr>
        <p:txBody>
          <a:bodyPr wrap="square" lIns="0" tIns="0" rIns="0" bIns="0" rtlCol="0"/>
          <a:lstStyle/>
          <a:p>
            <a:endParaRPr/>
          </a:p>
        </p:txBody>
      </p:sp>
      <p:sp>
        <p:nvSpPr>
          <p:cNvPr id="18" name="object 18"/>
          <p:cNvSpPr/>
          <p:nvPr/>
        </p:nvSpPr>
        <p:spPr>
          <a:xfrm>
            <a:off x="7249769" y="1422339"/>
            <a:ext cx="86995" cy="16510"/>
          </a:xfrm>
          <a:custGeom>
            <a:avLst/>
            <a:gdLst/>
            <a:ahLst/>
            <a:cxnLst/>
            <a:rect l="l" t="t" r="r" b="b"/>
            <a:pathLst>
              <a:path w="86995" h="16509">
                <a:moveTo>
                  <a:pt x="86695" y="0"/>
                </a:moveTo>
                <a:lnTo>
                  <a:pt x="3649" y="0"/>
                </a:lnTo>
                <a:lnTo>
                  <a:pt x="0" y="3660"/>
                </a:lnTo>
                <a:lnTo>
                  <a:pt x="0" y="12658"/>
                </a:lnTo>
                <a:lnTo>
                  <a:pt x="3649" y="16302"/>
                </a:lnTo>
                <a:lnTo>
                  <a:pt x="74773" y="16302"/>
                </a:lnTo>
                <a:lnTo>
                  <a:pt x="79288" y="8578"/>
                </a:lnTo>
                <a:lnTo>
                  <a:pt x="86695" y="0"/>
                </a:lnTo>
                <a:close/>
              </a:path>
            </a:pathLst>
          </a:custGeom>
          <a:solidFill>
            <a:srgbClr val="FFFFFF"/>
          </a:solidFill>
        </p:spPr>
        <p:txBody>
          <a:bodyPr wrap="square" lIns="0" tIns="0" rIns="0" bIns="0" rtlCol="0"/>
          <a:lstStyle/>
          <a:p>
            <a:endParaRPr/>
          </a:p>
        </p:txBody>
      </p:sp>
      <p:sp>
        <p:nvSpPr>
          <p:cNvPr id="19" name="object 19"/>
          <p:cNvSpPr/>
          <p:nvPr/>
        </p:nvSpPr>
        <p:spPr>
          <a:xfrm>
            <a:off x="7714396" y="1422342"/>
            <a:ext cx="93980" cy="16510"/>
          </a:xfrm>
          <a:custGeom>
            <a:avLst/>
            <a:gdLst/>
            <a:ahLst/>
            <a:cxnLst/>
            <a:rect l="l" t="t" r="r" b="b"/>
            <a:pathLst>
              <a:path w="93979" h="16509">
                <a:moveTo>
                  <a:pt x="89858" y="0"/>
                </a:moveTo>
                <a:lnTo>
                  <a:pt x="0" y="0"/>
                </a:lnTo>
                <a:lnTo>
                  <a:pt x="2744" y="6111"/>
                </a:lnTo>
                <a:lnTo>
                  <a:pt x="3352" y="16301"/>
                </a:lnTo>
                <a:lnTo>
                  <a:pt x="89858" y="16301"/>
                </a:lnTo>
                <a:lnTo>
                  <a:pt x="93508" y="12642"/>
                </a:lnTo>
                <a:lnTo>
                  <a:pt x="93508" y="3644"/>
                </a:lnTo>
                <a:lnTo>
                  <a:pt x="89858" y="0"/>
                </a:lnTo>
                <a:close/>
              </a:path>
            </a:pathLst>
          </a:custGeom>
          <a:solidFill>
            <a:srgbClr val="FFFFFF"/>
          </a:solidFill>
        </p:spPr>
        <p:txBody>
          <a:bodyPr wrap="square" lIns="0" tIns="0" rIns="0" bIns="0" rtlCol="0"/>
          <a:lstStyle/>
          <a:p>
            <a:endParaRPr/>
          </a:p>
        </p:txBody>
      </p:sp>
      <p:sp>
        <p:nvSpPr>
          <p:cNvPr id="20" name="object 20"/>
          <p:cNvSpPr/>
          <p:nvPr/>
        </p:nvSpPr>
        <p:spPr>
          <a:xfrm>
            <a:off x="7516800" y="1422339"/>
            <a:ext cx="86360" cy="16510"/>
          </a:xfrm>
          <a:custGeom>
            <a:avLst/>
            <a:gdLst/>
            <a:ahLst/>
            <a:cxnLst/>
            <a:rect l="l" t="t" r="r" b="b"/>
            <a:pathLst>
              <a:path w="86359" h="16509">
                <a:moveTo>
                  <a:pt x="85925" y="0"/>
                </a:moveTo>
                <a:lnTo>
                  <a:pt x="0" y="0"/>
                </a:lnTo>
                <a:lnTo>
                  <a:pt x="3487" y="16302"/>
                </a:lnTo>
                <a:lnTo>
                  <a:pt x="82600" y="16302"/>
                </a:lnTo>
                <a:lnTo>
                  <a:pt x="82885" y="7440"/>
                </a:lnTo>
                <a:lnTo>
                  <a:pt x="85925" y="0"/>
                </a:lnTo>
                <a:close/>
              </a:path>
            </a:pathLst>
          </a:custGeom>
          <a:solidFill>
            <a:srgbClr val="FFFFFF"/>
          </a:solidFill>
        </p:spPr>
        <p:txBody>
          <a:bodyPr wrap="square" lIns="0" tIns="0" rIns="0" bIns="0" rtlCol="0"/>
          <a:lstStyle/>
          <a:p>
            <a:endParaRPr/>
          </a:p>
        </p:txBody>
      </p:sp>
      <p:sp>
        <p:nvSpPr>
          <p:cNvPr id="21" name="object 21"/>
          <p:cNvSpPr/>
          <p:nvPr/>
        </p:nvSpPr>
        <p:spPr>
          <a:xfrm>
            <a:off x="7265450" y="1396721"/>
            <a:ext cx="196850" cy="0"/>
          </a:xfrm>
          <a:custGeom>
            <a:avLst/>
            <a:gdLst/>
            <a:ahLst/>
            <a:cxnLst/>
            <a:rect l="l" t="t" r="r" b="b"/>
            <a:pathLst>
              <a:path w="196850">
                <a:moveTo>
                  <a:pt x="0" y="0"/>
                </a:moveTo>
                <a:lnTo>
                  <a:pt x="196463" y="0"/>
                </a:lnTo>
              </a:path>
            </a:pathLst>
          </a:custGeom>
          <a:ln w="17571">
            <a:solidFill>
              <a:srgbClr val="FFFFFF"/>
            </a:solidFill>
          </a:ln>
        </p:spPr>
        <p:txBody>
          <a:bodyPr wrap="square" lIns="0" tIns="0" rIns="0" bIns="0" rtlCol="0"/>
          <a:lstStyle/>
          <a:p>
            <a:endParaRPr/>
          </a:p>
        </p:txBody>
      </p:sp>
      <p:sp>
        <p:nvSpPr>
          <p:cNvPr id="22" name="object 22"/>
          <p:cNvSpPr/>
          <p:nvPr/>
        </p:nvSpPr>
        <p:spPr>
          <a:xfrm>
            <a:off x="7685223" y="1388569"/>
            <a:ext cx="107314" cy="16510"/>
          </a:xfrm>
          <a:custGeom>
            <a:avLst/>
            <a:gdLst/>
            <a:ahLst/>
            <a:cxnLst/>
            <a:rect l="l" t="t" r="r" b="b"/>
            <a:pathLst>
              <a:path w="107315" h="16509">
                <a:moveTo>
                  <a:pt x="103064" y="0"/>
                </a:moveTo>
                <a:lnTo>
                  <a:pt x="0" y="0"/>
                </a:lnTo>
                <a:lnTo>
                  <a:pt x="6390" y="3644"/>
                </a:lnTo>
                <a:lnTo>
                  <a:pt x="19521" y="16042"/>
                </a:lnTo>
                <a:lnTo>
                  <a:pt x="19720" y="16301"/>
                </a:lnTo>
                <a:lnTo>
                  <a:pt x="103064" y="16301"/>
                </a:lnTo>
                <a:lnTo>
                  <a:pt x="106714" y="12642"/>
                </a:lnTo>
                <a:lnTo>
                  <a:pt x="106686" y="3617"/>
                </a:lnTo>
                <a:lnTo>
                  <a:pt x="103064" y="0"/>
                </a:lnTo>
                <a:close/>
              </a:path>
            </a:pathLst>
          </a:custGeom>
          <a:solidFill>
            <a:srgbClr val="FFFFFF"/>
          </a:solidFill>
        </p:spPr>
        <p:txBody>
          <a:bodyPr wrap="square" lIns="0" tIns="0" rIns="0" bIns="0" rtlCol="0"/>
          <a:lstStyle/>
          <a:p>
            <a:endParaRPr/>
          </a:p>
        </p:txBody>
      </p:sp>
      <p:sp>
        <p:nvSpPr>
          <p:cNvPr id="23" name="object 23"/>
          <p:cNvSpPr/>
          <p:nvPr/>
        </p:nvSpPr>
        <p:spPr>
          <a:xfrm>
            <a:off x="7501704" y="1388565"/>
            <a:ext cx="130810" cy="16510"/>
          </a:xfrm>
          <a:custGeom>
            <a:avLst/>
            <a:gdLst/>
            <a:ahLst/>
            <a:cxnLst/>
            <a:rect l="l" t="t" r="r" b="b"/>
            <a:pathLst>
              <a:path w="130809" h="16509">
                <a:moveTo>
                  <a:pt x="130218" y="0"/>
                </a:moveTo>
                <a:lnTo>
                  <a:pt x="0" y="0"/>
                </a:lnTo>
                <a:lnTo>
                  <a:pt x="4771" y="7711"/>
                </a:lnTo>
                <a:lnTo>
                  <a:pt x="8393" y="16302"/>
                </a:lnTo>
                <a:lnTo>
                  <a:pt x="110470" y="16302"/>
                </a:lnTo>
                <a:lnTo>
                  <a:pt x="123469" y="3850"/>
                </a:lnTo>
                <a:lnTo>
                  <a:pt x="130218" y="0"/>
                </a:lnTo>
                <a:close/>
              </a:path>
            </a:pathLst>
          </a:custGeom>
          <a:solidFill>
            <a:srgbClr val="FFFFFF"/>
          </a:solidFill>
        </p:spPr>
        <p:txBody>
          <a:bodyPr wrap="square" lIns="0" tIns="0" rIns="0" bIns="0" rtlCol="0"/>
          <a:lstStyle/>
          <a:p>
            <a:endParaRPr/>
          </a:p>
        </p:txBody>
      </p:sp>
      <p:sp>
        <p:nvSpPr>
          <p:cNvPr id="24" name="object 24"/>
          <p:cNvSpPr/>
          <p:nvPr/>
        </p:nvSpPr>
        <p:spPr>
          <a:xfrm>
            <a:off x="7286644" y="1362946"/>
            <a:ext cx="484505" cy="0"/>
          </a:xfrm>
          <a:custGeom>
            <a:avLst/>
            <a:gdLst/>
            <a:ahLst/>
            <a:cxnLst/>
            <a:rect l="l" t="t" r="r" b="b"/>
            <a:pathLst>
              <a:path w="484504">
                <a:moveTo>
                  <a:pt x="0" y="0"/>
                </a:moveTo>
                <a:lnTo>
                  <a:pt x="484383" y="0"/>
                </a:lnTo>
              </a:path>
            </a:pathLst>
          </a:custGeom>
          <a:ln w="17574">
            <a:solidFill>
              <a:srgbClr val="FFFFFF"/>
            </a:solidFill>
          </a:ln>
        </p:spPr>
        <p:txBody>
          <a:bodyPr wrap="square" lIns="0" tIns="0" rIns="0" bIns="0" rtlCol="0"/>
          <a:lstStyle/>
          <a:p>
            <a:endParaRPr/>
          </a:p>
        </p:txBody>
      </p:sp>
      <p:sp>
        <p:nvSpPr>
          <p:cNvPr id="25" name="object 25"/>
          <p:cNvSpPr/>
          <p:nvPr/>
        </p:nvSpPr>
        <p:spPr>
          <a:xfrm>
            <a:off x="7315978" y="1329178"/>
            <a:ext cx="426084" cy="0"/>
          </a:xfrm>
          <a:custGeom>
            <a:avLst/>
            <a:gdLst/>
            <a:ahLst/>
            <a:cxnLst/>
            <a:rect l="l" t="t" r="r" b="b"/>
            <a:pathLst>
              <a:path w="426084">
                <a:moveTo>
                  <a:pt x="0" y="0"/>
                </a:moveTo>
                <a:lnTo>
                  <a:pt x="425719" y="0"/>
                </a:lnTo>
              </a:path>
            </a:pathLst>
          </a:custGeom>
          <a:ln w="17571">
            <a:solidFill>
              <a:srgbClr val="FFFFFF"/>
            </a:solidFill>
          </a:ln>
        </p:spPr>
        <p:txBody>
          <a:bodyPr wrap="square" lIns="0" tIns="0" rIns="0" bIns="0" rtlCol="0"/>
          <a:lstStyle/>
          <a:p>
            <a:endParaRPr/>
          </a:p>
        </p:txBody>
      </p:sp>
      <p:sp>
        <p:nvSpPr>
          <p:cNvPr id="26" name="object 26"/>
          <p:cNvSpPr/>
          <p:nvPr/>
        </p:nvSpPr>
        <p:spPr>
          <a:xfrm>
            <a:off x="7356057" y="1295400"/>
            <a:ext cx="345440" cy="0"/>
          </a:xfrm>
          <a:custGeom>
            <a:avLst/>
            <a:gdLst/>
            <a:ahLst/>
            <a:cxnLst/>
            <a:rect l="l" t="t" r="r" b="b"/>
            <a:pathLst>
              <a:path w="345440">
                <a:moveTo>
                  <a:pt x="0" y="0"/>
                </a:moveTo>
                <a:lnTo>
                  <a:pt x="344985" y="0"/>
                </a:lnTo>
              </a:path>
            </a:pathLst>
          </a:custGeom>
          <a:ln w="17572">
            <a:solidFill>
              <a:srgbClr val="FFFFFF"/>
            </a:solidFill>
          </a:ln>
        </p:spPr>
        <p:txBody>
          <a:bodyPr wrap="square" lIns="0" tIns="0" rIns="0" bIns="0" rtlCol="0"/>
          <a:lstStyle/>
          <a:p>
            <a:endParaRPr/>
          </a:p>
        </p:txBody>
      </p:sp>
      <p:sp>
        <p:nvSpPr>
          <p:cNvPr id="27" name="object 27"/>
          <p:cNvSpPr/>
          <p:nvPr/>
        </p:nvSpPr>
        <p:spPr>
          <a:xfrm>
            <a:off x="7548588" y="1253476"/>
            <a:ext cx="87630" cy="16510"/>
          </a:xfrm>
          <a:custGeom>
            <a:avLst/>
            <a:gdLst/>
            <a:ahLst/>
            <a:cxnLst/>
            <a:rect l="l" t="t" r="r" b="b"/>
            <a:pathLst>
              <a:path w="87629" h="16509">
                <a:moveTo>
                  <a:pt x="83465" y="0"/>
                </a:moveTo>
                <a:lnTo>
                  <a:pt x="3636" y="0"/>
                </a:lnTo>
                <a:lnTo>
                  <a:pt x="0" y="3646"/>
                </a:lnTo>
                <a:lnTo>
                  <a:pt x="0" y="12644"/>
                </a:lnTo>
                <a:lnTo>
                  <a:pt x="3636" y="16302"/>
                </a:lnTo>
                <a:lnTo>
                  <a:pt x="83465" y="16302"/>
                </a:lnTo>
                <a:lnTo>
                  <a:pt x="87114" y="12644"/>
                </a:lnTo>
                <a:lnTo>
                  <a:pt x="87114" y="3646"/>
                </a:lnTo>
                <a:lnTo>
                  <a:pt x="83465" y="0"/>
                </a:lnTo>
                <a:close/>
              </a:path>
            </a:pathLst>
          </a:custGeom>
          <a:solidFill>
            <a:srgbClr val="FFFFFF"/>
          </a:solidFill>
        </p:spPr>
        <p:txBody>
          <a:bodyPr wrap="square" lIns="0" tIns="0" rIns="0" bIns="0" rtlCol="0"/>
          <a:lstStyle/>
          <a:p>
            <a:endParaRPr/>
          </a:p>
        </p:txBody>
      </p:sp>
      <p:sp>
        <p:nvSpPr>
          <p:cNvPr id="28" name="object 28"/>
          <p:cNvSpPr/>
          <p:nvPr/>
        </p:nvSpPr>
        <p:spPr>
          <a:xfrm>
            <a:off x="7520220" y="1124182"/>
            <a:ext cx="107314" cy="138430"/>
          </a:xfrm>
          <a:custGeom>
            <a:avLst/>
            <a:gdLst/>
            <a:ahLst/>
            <a:cxnLst/>
            <a:rect l="l" t="t" r="r" b="b"/>
            <a:pathLst>
              <a:path w="107315" h="138430">
                <a:moveTo>
                  <a:pt x="103150" y="0"/>
                </a:moveTo>
                <a:lnTo>
                  <a:pt x="55801" y="17526"/>
                </a:lnTo>
                <a:lnTo>
                  <a:pt x="26254" y="45628"/>
                </a:lnTo>
                <a:lnTo>
                  <a:pt x="5963" y="83905"/>
                </a:lnTo>
                <a:lnTo>
                  <a:pt x="0" y="121184"/>
                </a:lnTo>
                <a:lnTo>
                  <a:pt x="272" y="127592"/>
                </a:lnTo>
                <a:lnTo>
                  <a:pt x="518" y="129877"/>
                </a:lnTo>
                <a:lnTo>
                  <a:pt x="518" y="134377"/>
                </a:lnTo>
                <a:lnTo>
                  <a:pt x="4141" y="138009"/>
                </a:lnTo>
                <a:lnTo>
                  <a:pt x="13141" y="138009"/>
                </a:lnTo>
                <a:lnTo>
                  <a:pt x="16779" y="134377"/>
                </a:lnTo>
                <a:lnTo>
                  <a:pt x="16691" y="126885"/>
                </a:lnTo>
                <a:lnTo>
                  <a:pt x="17010" y="120248"/>
                </a:lnTo>
                <a:lnTo>
                  <a:pt x="26758" y="82197"/>
                </a:lnTo>
                <a:lnTo>
                  <a:pt x="46994" y="46009"/>
                </a:lnTo>
                <a:lnTo>
                  <a:pt x="86836" y="19863"/>
                </a:lnTo>
                <a:lnTo>
                  <a:pt x="98635" y="16302"/>
                </a:lnTo>
                <a:lnTo>
                  <a:pt x="103135" y="16302"/>
                </a:lnTo>
                <a:lnTo>
                  <a:pt x="106772" y="12670"/>
                </a:lnTo>
                <a:lnTo>
                  <a:pt x="106772" y="3658"/>
                </a:lnTo>
                <a:lnTo>
                  <a:pt x="103150" y="0"/>
                </a:lnTo>
                <a:close/>
              </a:path>
            </a:pathLst>
          </a:custGeom>
          <a:solidFill>
            <a:srgbClr val="FFFFFF"/>
          </a:solidFill>
        </p:spPr>
        <p:txBody>
          <a:bodyPr wrap="square" lIns="0" tIns="0" rIns="0" bIns="0" rtlCol="0"/>
          <a:lstStyle/>
          <a:p>
            <a:endParaRPr/>
          </a:p>
        </p:txBody>
      </p:sp>
      <p:sp>
        <p:nvSpPr>
          <p:cNvPr id="29" name="object 29"/>
          <p:cNvSpPr/>
          <p:nvPr/>
        </p:nvSpPr>
        <p:spPr>
          <a:xfrm>
            <a:off x="7231175" y="1557120"/>
            <a:ext cx="178435" cy="213360"/>
          </a:xfrm>
          <a:custGeom>
            <a:avLst/>
            <a:gdLst/>
            <a:ahLst/>
            <a:cxnLst/>
            <a:rect l="l" t="t" r="r" b="b"/>
            <a:pathLst>
              <a:path w="178434" h="213360">
                <a:moveTo>
                  <a:pt x="0" y="20"/>
                </a:moveTo>
                <a:lnTo>
                  <a:pt x="5627" y="40154"/>
                </a:lnTo>
                <a:lnTo>
                  <a:pt x="16369" y="78398"/>
                </a:lnTo>
                <a:lnTo>
                  <a:pt x="31861" y="114386"/>
                </a:lnTo>
                <a:lnTo>
                  <a:pt x="51738" y="147752"/>
                </a:lnTo>
                <a:lnTo>
                  <a:pt x="75632" y="178132"/>
                </a:lnTo>
                <a:lnTo>
                  <a:pt x="103180" y="205159"/>
                </a:lnTo>
                <a:lnTo>
                  <a:pt x="113111" y="213360"/>
                </a:lnTo>
                <a:lnTo>
                  <a:pt x="113333" y="212596"/>
                </a:lnTo>
                <a:lnTo>
                  <a:pt x="113686" y="199215"/>
                </a:lnTo>
                <a:lnTo>
                  <a:pt x="114007" y="191469"/>
                </a:lnTo>
                <a:lnTo>
                  <a:pt x="118769" y="147334"/>
                </a:lnTo>
                <a:lnTo>
                  <a:pt x="128575" y="103876"/>
                </a:lnTo>
                <a:lnTo>
                  <a:pt x="138255" y="75130"/>
                </a:lnTo>
                <a:lnTo>
                  <a:pt x="68326" y="75130"/>
                </a:lnTo>
                <a:lnTo>
                  <a:pt x="73789" y="26968"/>
                </a:lnTo>
                <a:lnTo>
                  <a:pt x="84250" y="258"/>
                </a:lnTo>
                <a:lnTo>
                  <a:pt x="0" y="20"/>
                </a:lnTo>
                <a:close/>
              </a:path>
              <a:path w="178434" h="213360">
                <a:moveTo>
                  <a:pt x="150393" y="0"/>
                </a:moveTo>
                <a:lnTo>
                  <a:pt x="108338" y="30586"/>
                </a:lnTo>
                <a:lnTo>
                  <a:pt x="78260" y="62522"/>
                </a:lnTo>
                <a:lnTo>
                  <a:pt x="68326" y="75130"/>
                </a:lnTo>
                <a:lnTo>
                  <a:pt x="138255" y="75130"/>
                </a:lnTo>
                <a:lnTo>
                  <a:pt x="139465" y="71819"/>
                </a:lnTo>
                <a:lnTo>
                  <a:pt x="146493" y="55235"/>
                </a:lnTo>
                <a:lnTo>
                  <a:pt x="154699" y="38444"/>
                </a:lnTo>
                <a:lnTo>
                  <a:pt x="164175" y="21569"/>
                </a:lnTo>
                <a:lnTo>
                  <a:pt x="175014" y="4735"/>
                </a:lnTo>
                <a:lnTo>
                  <a:pt x="178324" y="20"/>
                </a:lnTo>
                <a:lnTo>
                  <a:pt x="150393" y="0"/>
                </a:lnTo>
                <a:close/>
              </a:path>
            </a:pathLst>
          </a:custGeom>
          <a:solidFill>
            <a:srgbClr val="FFFFFF"/>
          </a:solidFill>
        </p:spPr>
        <p:txBody>
          <a:bodyPr wrap="square" lIns="0" tIns="0" rIns="0" bIns="0" rtlCol="0"/>
          <a:lstStyle/>
          <a:p>
            <a:endParaRPr/>
          </a:p>
        </p:txBody>
      </p:sp>
      <p:sp>
        <p:nvSpPr>
          <p:cNvPr id="30" name="object 30"/>
          <p:cNvSpPr/>
          <p:nvPr/>
        </p:nvSpPr>
        <p:spPr>
          <a:xfrm>
            <a:off x="7408531" y="1557103"/>
            <a:ext cx="418465" cy="272415"/>
          </a:xfrm>
          <a:custGeom>
            <a:avLst/>
            <a:gdLst/>
            <a:ahLst/>
            <a:cxnLst/>
            <a:rect l="l" t="t" r="r" b="b"/>
            <a:pathLst>
              <a:path w="418465" h="272414">
                <a:moveTo>
                  <a:pt x="55431" y="0"/>
                </a:moveTo>
                <a:lnTo>
                  <a:pt x="36672" y="39422"/>
                </a:lnTo>
                <a:lnTo>
                  <a:pt x="22586" y="77409"/>
                </a:lnTo>
                <a:lnTo>
                  <a:pt x="8832" y="130301"/>
                </a:lnTo>
                <a:lnTo>
                  <a:pt x="2018" y="176369"/>
                </a:lnTo>
                <a:lnTo>
                  <a:pt x="0" y="213453"/>
                </a:lnTo>
                <a:lnTo>
                  <a:pt x="6" y="216301"/>
                </a:lnTo>
                <a:lnTo>
                  <a:pt x="13551" y="257702"/>
                </a:lnTo>
                <a:lnTo>
                  <a:pt x="49950" y="269054"/>
                </a:lnTo>
                <a:lnTo>
                  <a:pt x="68920" y="272410"/>
                </a:lnTo>
                <a:lnTo>
                  <a:pt x="74206" y="272410"/>
                </a:lnTo>
                <a:lnTo>
                  <a:pt x="110783" y="254507"/>
                </a:lnTo>
                <a:lnTo>
                  <a:pt x="120702" y="225888"/>
                </a:lnTo>
                <a:lnTo>
                  <a:pt x="287671" y="225888"/>
                </a:lnTo>
                <a:lnTo>
                  <a:pt x="329995" y="191118"/>
                </a:lnTo>
                <a:lnTo>
                  <a:pt x="355471" y="162454"/>
                </a:lnTo>
                <a:lnTo>
                  <a:pt x="377151" y="130669"/>
                </a:lnTo>
                <a:lnTo>
                  <a:pt x="379389" y="126593"/>
                </a:lnTo>
                <a:lnTo>
                  <a:pt x="81462" y="126593"/>
                </a:lnTo>
                <a:lnTo>
                  <a:pt x="80529" y="126385"/>
                </a:lnTo>
                <a:lnTo>
                  <a:pt x="80833" y="122764"/>
                </a:lnTo>
                <a:lnTo>
                  <a:pt x="82120" y="116142"/>
                </a:lnTo>
                <a:lnTo>
                  <a:pt x="86623" y="95539"/>
                </a:lnTo>
                <a:lnTo>
                  <a:pt x="89327" y="82381"/>
                </a:lnTo>
                <a:lnTo>
                  <a:pt x="91995" y="67867"/>
                </a:lnTo>
                <a:lnTo>
                  <a:pt x="94369" y="52409"/>
                </a:lnTo>
                <a:lnTo>
                  <a:pt x="96195" y="36418"/>
                </a:lnTo>
                <a:lnTo>
                  <a:pt x="97218" y="20306"/>
                </a:lnTo>
                <a:lnTo>
                  <a:pt x="97183" y="4484"/>
                </a:lnTo>
                <a:lnTo>
                  <a:pt x="88334" y="1632"/>
                </a:lnTo>
                <a:lnTo>
                  <a:pt x="70346" y="321"/>
                </a:lnTo>
                <a:lnTo>
                  <a:pt x="55431" y="0"/>
                </a:lnTo>
                <a:close/>
              </a:path>
              <a:path w="418465" h="272414">
                <a:moveTo>
                  <a:pt x="287671" y="225888"/>
                </a:moveTo>
                <a:lnTo>
                  <a:pt x="120702" y="225888"/>
                </a:lnTo>
                <a:lnTo>
                  <a:pt x="122915" y="240119"/>
                </a:lnTo>
                <a:lnTo>
                  <a:pt x="150596" y="269375"/>
                </a:lnTo>
                <a:lnTo>
                  <a:pt x="172444" y="272410"/>
                </a:lnTo>
                <a:lnTo>
                  <a:pt x="178013" y="271841"/>
                </a:lnTo>
                <a:lnTo>
                  <a:pt x="216125" y="261672"/>
                </a:lnTo>
                <a:lnTo>
                  <a:pt x="252057" y="246763"/>
                </a:lnTo>
                <a:lnTo>
                  <a:pt x="285450" y="227475"/>
                </a:lnTo>
                <a:lnTo>
                  <a:pt x="287671" y="225888"/>
                </a:lnTo>
                <a:close/>
              </a:path>
              <a:path w="418465" h="272414">
                <a:moveTo>
                  <a:pt x="207128" y="38"/>
                </a:moveTo>
                <a:lnTo>
                  <a:pt x="138315" y="38"/>
                </a:lnTo>
                <a:lnTo>
                  <a:pt x="137863" y="2037"/>
                </a:lnTo>
                <a:lnTo>
                  <a:pt x="136502" y="7655"/>
                </a:lnTo>
                <a:lnTo>
                  <a:pt x="121735" y="54860"/>
                </a:lnTo>
                <a:lnTo>
                  <a:pt x="100558" y="100209"/>
                </a:lnTo>
                <a:lnTo>
                  <a:pt x="81462" y="126593"/>
                </a:lnTo>
                <a:lnTo>
                  <a:pt x="379389" y="126593"/>
                </a:lnTo>
                <a:lnTo>
                  <a:pt x="401770" y="77927"/>
                </a:lnTo>
                <a:lnTo>
                  <a:pt x="412391" y="39913"/>
                </a:lnTo>
                <a:lnTo>
                  <a:pt x="417253" y="6732"/>
                </a:lnTo>
                <a:lnTo>
                  <a:pt x="211954" y="6732"/>
                </a:lnTo>
                <a:lnTo>
                  <a:pt x="207128" y="38"/>
                </a:lnTo>
                <a:close/>
              </a:path>
              <a:path w="418465" h="272414">
                <a:moveTo>
                  <a:pt x="417961" y="38"/>
                </a:moveTo>
                <a:lnTo>
                  <a:pt x="212643" y="38"/>
                </a:lnTo>
                <a:lnTo>
                  <a:pt x="211954" y="6732"/>
                </a:lnTo>
                <a:lnTo>
                  <a:pt x="417253" y="6732"/>
                </a:lnTo>
                <a:lnTo>
                  <a:pt x="417961" y="38"/>
                </a:lnTo>
                <a:close/>
              </a:path>
            </a:pathLst>
          </a:custGeom>
          <a:solidFill>
            <a:srgbClr val="FFFFFF"/>
          </a:solidFill>
        </p:spPr>
        <p:txBody>
          <a:bodyPr wrap="square" lIns="0" tIns="0" rIns="0" bIns="0" rtlCol="0"/>
          <a:lstStyle/>
          <a:p>
            <a:endParaRPr/>
          </a:p>
        </p:txBody>
      </p:sp>
      <p:sp>
        <p:nvSpPr>
          <p:cNvPr id="31" name="object 31"/>
          <p:cNvSpPr/>
          <p:nvPr/>
        </p:nvSpPr>
        <p:spPr>
          <a:xfrm>
            <a:off x="7421984" y="1253476"/>
            <a:ext cx="87630" cy="16510"/>
          </a:xfrm>
          <a:custGeom>
            <a:avLst/>
            <a:gdLst/>
            <a:ahLst/>
            <a:cxnLst/>
            <a:rect l="l" t="t" r="r" b="b"/>
            <a:pathLst>
              <a:path w="87629" h="16509">
                <a:moveTo>
                  <a:pt x="83464" y="0"/>
                </a:moveTo>
                <a:lnTo>
                  <a:pt x="3636" y="0"/>
                </a:lnTo>
                <a:lnTo>
                  <a:pt x="0" y="3646"/>
                </a:lnTo>
                <a:lnTo>
                  <a:pt x="0" y="12644"/>
                </a:lnTo>
                <a:lnTo>
                  <a:pt x="3636" y="16302"/>
                </a:lnTo>
                <a:lnTo>
                  <a:pt x="83464" y="16302"/>
                </a:lnTo>
                <a:lnTo>
                  <a:pt x="87114" y="12644"/>
                </a:lnTo>
                <a:lnTo>
                  <a:pt x="87114" y="3646"/>
                </a:lnTo>
                <a:lnTo>
                  <a:pt x="83464" y="0"/>
                </a:lnTo>
                <a:close/>
              </a:path>
            </a:pathLst>
          </a:custGeom>
          <a:solidFill>
            <a:srgbClr val="FFFFFF"/>
          </a:solidFill>
        </p:spPr>
        <p:txBody>
          <a:bodyPr wrap="square" lIns="0" tIns="0" rIns="0" bIns="0" rtlCol="0"/>
          <a:lstStyle/>
          <a:p>
            <a:endParaRPr/>
          </a:p>
        </p:txBody>
      </p:sp>
      <p:sp>
        <p:nvSpPr>
          <p:cNvPr id="32" name="object 32"/>
          <p:cNvSpPr txBox="1"/>
          <p:nvPr/>
        </p:nvSpPr>
        <p:spPr>
          <a:xfrm>
            <a:off x="6807606" y="1906290"/>
            <a:ext cx="1442720" cy="405130"/>
          </a:xfrm>
          <a:prstGeom prst="rect">
            <a:avLst/>
          </a:prstGeom>
        </p:spPr>
        <p:txBody>
          <a:bodyPr vert="horz" wrap="square" lIns="0" tIns="0" rIns="0" bIns="0" rtlCol="0">
            <a:spAutoFit/>
          </a:bodyPr>
          <a:lstStyle/>
          <a:p>
            <a:pPr marL="78105" marR="5080" indent="-66040">
              <a:lnSpc>
                <a:spcPct val="100600"/>
              </a:lnSpc>
            </a:pPr>
            <a:r>
              <a:rPr sz="1350" b="1" spc="30" dirty="0">
                <a:solidFill>
                  <a:srgbClr val="FFFFFF"/>
                </a:solidFill>
                <a:latin typeface="Times New Roman"/>
                <a:cs typeface="Times New Roman"/>
              </a:rPr>
              <a:t>Br</a:t>
            </a:r>
            <a:r>
              <a:rPr sz="1350" b="1" spc="-5" dirty="0">
                <a:solidFill>
                  <a:srgbClr val="FFFFFF"/>
                </a:solidFill>
                <a:latin typeface="Times New Roman"/>
                <a:cs typeface="Times New Roman"/>
              </a:rPr>
              <a:t>o</a:t>
            </a:r>
            <a:r>
              <a:rPr sz="1350" b="1" spc="130" dirty="0">
                <a:solidFill>
                  <a:srgbClr val="FFFFFF"/>
                </a:solidFill>
                <a:latin typeface="Times New Roman"/>
                <a:cs typeface="Times New Roman"/>
              </a:rPr>
              <a:t>w</a:t>
            </a:r>
            <a:r>
              <a:rPr sz="1350" b="1" spc="85" dirty="0">
                <a:solidFill>
                  <a:srgbClr val="FFFFFF"/>
                </a:solidFill>
                <a:latin typeface="Times New Roman"/>
                <a:cs typeface="Times New Roman"/>
              </a:rPr>
              <a:t>a</a:t>
            </a:r>
            <a:r>
              <a:rPr sz="1350" b="1" spc="65" dirty="0">
                <a:solidFill>
                  <a:srgbClr val="FFFFFF"/>
                </a:solidFill>
                <a:latin typeface="Times New Roman"/>
                <a:cs typeface="Times New Roman"/>
              </a:rPr>
              <a:t>r</a:t>
            </a:r>
            <a:r>
              <a:rPr sz="1350" b="1" spc="195" dirty="0">
                <a:solidFill>
                  <a:srgbClr val="FFFFFF"/>
                </a:solidFill>
                <a:latin typeface="Times New Roman"/>
                <a:cs typeface="Times New Roman"/>
              </a:rPr>
              <a:t>d</a:t>
            </a:r>
            <a:r>
              <a:rPr sz="1350" b="1" spc="80" dirty="0">
                <a:solidFill>
                  <a:srgbClr val="FFFFFF"/>
                </a:solidFill>
                <a:latin typeface="Times New Roman"/>
                <a:cs typeface="Times New Roman"/>
              </a:rPr>
              <a:t> </a:t>
            </a:r>
            <a:r>
              <a:rPr sz="1350" b="1" spc="110" dirty="0">
                <a:solidFill>
                  <a:srgbClr val="FFFFFF"/>
                </a:solidFill>
                <a:latin typeface="Times New Roman"/>
                <a:cs typeface="Times New Roman"/>
              </a:rPr>
              <a:t>County</a:t>
            </a:r>
            <a:r>
              <a:rPr sz="1350" b="1" spc="50" dirty="0">
                <a:solidFill>
                  <a:srgbClr val="FFFFFF"/>
                </a:solidFill>
                <a:latin typeface="Times New Roman"/>
                <a:cs typeface="Times New Roman"/>
              </a:rPr>
              <a:t> </a:t>
            </a:r>
            <a:r>
              <a:rPr sz="1350" b="1" spc="100" dirty="0">
                <a:solidFill>
                  <a:srgbClr val="FFFFFF"/>
                </a:solidFill>
                <a:latin typeface="Times New Roman"/>
                <a:cs typeface="Times New Roman"/>
              </a:rPr>
              <a:t>Public</a:t>
            </a:r>
            <a:r>
              <a:rPr sz="1350" b="1" spc="80" dirty="0">
                <a:solidFill>
                  <a:srgbClr val="FFFFFF"/>
                </a:solidFill>
                <a:latin typeface="Times New Roman"/>
                <a:cs typeface="Times New Roman"/>
              </a:rPr>
              <a:t> </a:t>
            </a:r>
            <a:r>
              <a:rPr sz="1350" b="1" spc="140" dirty="0">
                <a:solidFill>
                  <a:srgbClr val="FFFFFF"/>
                </a:solidFill>
                <a:latin typeface="Times New Roman"/>
                <a:cs typeface="Times New Roman"/>
              </a:rPr>
              <a:t>Schools</a:t>
            </a:r>
            <a:endParaRPr sz="1350">
              <a:latin typeface="Times New Roman"/>
              <a:cs typeface="Times New Roman"/>
            </a:endParaRPr>
          </a:p>
        </p:txBody>
      </p:sp>
      <p:sp>
        <p:nvSpPr>
          <p:cNvPr id="33" name="Slide Number Placeholder 32"/>
          <p:cNvSpPr>
            <a:spLocks noGrp="1"/>
          </p:cNvSpPr>
          <p:nvPr>
            <p:ph type="sldNum" sz="quarter" idx="7"/>
          </p:nvPr>
        </p:nvSpPr>
        <p:spPr/>
        <p:txBody>
          <a:bodyPr/>
          <a:lstStyle/>
          <a:p>
            <a:fld id="{B6F15528-21DE-4FAA-801E-634DDDAF4B2B}" type="slidenum">
              <a:rPr lang="en-US" smtClean="0"/>
              <a:t>16</a:t>
            </a:fld>
            <a:endParaRPr lang="en-US" dirty="0"/>
          </a:p>
        </p:txBody>
      </p:sp>
      <p:sp>
        <p:nvSpPr>
          <p:cNvPr id="34" name="TextBox 33"/>
          <p:cNvSpPr txBox="1"/>
          <p:nvPr/>
        </p:nvSpPr>
        <p:spPr>
          <a:xfrm>
            <a:off x="381000" y="1219200"/>
            <a:ext cx="6400800" cy="769441"/>
          </a:xfrm>
          <a:prstGeom prst="rect">
            <a:avLst/>
          </a:prstGeom>
          <a:noFill/>
        </p:spPr>
        <p:txBody>
          <a:bodyPr wrap="square" rtlCol="0">
            <a:spAutoFit/>
          </a:bodyPr>
          <a:lstStyle/>
          <a:p>
            <a:pPr marL="507365">
              <a:lnSpc>
                <a:spcPct val="100000"/>
              </a:lnSpc>
            </a:pPr>
            <a:r>
              <a:rPr lang="en-US" sz="4400" b="1" spc="-25" dirty="0" smtClean="0">
                <a:solidFill>
                  <a:srgbClr val="FFFFFF"/>
                </a:solidFill>
                <a:cs typeface="Calibri"/>
              </a:rPr>
              <a:t>SIP DOCUMENT UPLOAD </a:t>
            </a:r>
            <a:endParaRPr lang="en-US" sz="4400" b="1" spc="-25" dirty="0">
              <a:solidFill>
                <a:srgbClr val="FFFFFF"/>
              </a:solidFill>
              <a:cs typeface="Calibri"/>
            </a:endParaRPr>
          </a:p>
        </p:txBody>
      </p:sp>
      <p:pic>
        <p:nvPicPr>
          <p:cNvPr id="5" name="Picture 4" descr="Screen Shot 2016-11-17 at 8.37.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2514600"/>
            <a:ext cx="8915400" cy="3698667"/>
          </a:xfrm>
          <a:prstGeom prst="rect">
            <a:avLst/>
          </a:prstGeom>
        </p:spPr>
      </p:pic>
    </p:spTree>
    <p:extLst>
      <p:ext uri="{BB962C8B-B14F-4D97-AF65-F5344CB8AC3E}">
        <p14:creationId xmlns:p14="http://schemas.microsoft.com/office/powerpoint/2010/main" val="38367144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95BE3D"/>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1066800" y="1066800"/>
            <a:ext cx="5562600" cy="1354217"/>
          </a:xfrm>
          <a:prstGeom prst="rect">
            <a:avLst/>
          </a:prstGeom>
          <a:solidFill>
            <a:srgbClr val="35B8EB"/>
          </a:solidFill>
        </p:spPr>
        <p:txBody>
          <a:bodyPr vert="horz" wrap="square" lIns="0" tIns="0" rIns="0" bIns="0" rtlCol="0">
            <a:spAutoFit/>
          </a:bodyPr>
          <a:lstStyle/>
          <a:p>
            <a:pPr marL="922655">
              <a:lnSpc>
                <a:spcPct val="100000"/>
              </a:lnSpc>
            </a:pPr>
            <a:endParaRPr lang="en-US" sz="4400" b="1" spc="-30" dirty="0" smtClean="0">
              <a:solidFill>
                <a:srgbClr val="FFFFFF"/>
              </a:solidFill>
              <a:latin typeface="Arial"/>
              <a:cs typeface="Arial"/>
            </a:endParaRPr>
          </a:p>
          <a:p>
            <a:pPr marL="922655">
              <a:lnSpc>
                <a:spcPct val="100000"/>
              </a:lnSpc>
            </a:pPr>
            <a:endParaRPr lang="en-US" sz="4400" b="1" spc="-30" dirty="0" smtClean="0">
              <a:solidFill>
                <a:srgbClr val="FFFFFF"/>
              </a:solidFill>
              <a:latin typeface="Arial"/>
              <a:cs typeface="Arial"/>
            </a:endParaRPr>
          </a:p>
        </p:txBody>
      </p:sp>
      <p:sp>
        <p:nvSpPr>
          <p:cNvPr id="6" name="object 6"/>
          <p:cNvSpPr/>
          <p:nvPr/>
        </p:nvSpPr>
        <p:spPr>
          <a:xfrm>
            <a:off x="7371726" y="1131940"/>
            <a:ext cx="164465" cy="79375"/>
          </a:xfrm>
          <a:custGeom>
            <a:avLst/>
            <a:gdLst/>
            <a:ahLst/>
            <a:cxnLst/>
            <a:rect l="l" t="t" r="r" b="b"/>
            <a:pathLst>
              <a:path w="164465" h="79375">
                <a:moveTo>
                  <a:pt x="25676" y="0"/>
                </a:moveTo>
                <a:lnTo>
                  <a:pt x="0" y="1732"/>
                </a:lnTo>
                <a:lnTo>
                  <a:pt x="8674" y="18867"/>
                </a:lnTo>
                <a:lnTo>
                  <a:pt x="42438" y="55203"/>
                </a:lnTo>
                <a:lnTo>
                  <a:pt x="82137" y="73374"/>
                </a:lnTo>
                <a:lnTo>
                  <a:pt x="120471" y="79088"/>
                </a:lnTo>
                <a:lnTo>
                  <a:pt x="131684" y="79211"/>
                </a:lnTo>
                <a:lnTo>
                  <a:pt x="141663" y="78795"/>
                </a:lnTo>
                <a:lnTo>
                  <a:pt x="150140" y="78051"/>
                </a:lnTo>
                <a:lnTo>
                  <a:pt x="156842" y="77192"/>
                </a:lnTo>
                <a:lnTo>
                  <a:pt x="161500" y="76428"/>
                </a:lnTo>
                <a:lnTo>
                  <a:pt x="163844" y="75971"/>
                </a:lnTo>
                <a:lnTo>
                  <a:pt x="153376" y="59364"/>
                </a:lnTo>
                <a:lnTo>
                  <a:pt x="115680" y="24080"/>
                </a:lnTo>
                <a:lnTo>
                  <a:pt x="74219" y="6255"/>
                </a:lnTo>
                <a:lnTo>
                  <a:pt x="36280" y="308"/>
                </a:lnTo>
                <a:lnTo>
                  <a:pt x="25676" y="0"/>
                </a:lnTo>
                <a:close/>
              </a:path>
            </a:pathLst>
          </a:custGeom>
          <a:solidFill>
            <a:srgbClr val="FFFFFF"/>
          </a:solidFill>
        </p:spPr>
        <p:txBody>
          <a:bodyPr wrap="square" lIns="0" tIns="0" rIns="0" bIns="0" rtlCol="0"/>
          <a:lstStyle/>
          <a:p>
            <a:endParaRPr/>
          </a:p>
        </p:txBody>
      </p:sp>
      <p:sp>
        <p:nvSpPr>
          <p:cNvPr id="7" name="object 7"/>
          <p:cNvSpPr/>
          <p:nvPr/>
        </p:nvSpPr>
        <p:spPr>
          <a:xfrm>
            <a:off x="7242730" y="1523570"/>
            <a:ext cx="102870" cy="16510"/>
          </a:xfrm>
          <a:custGeom>
            <a:avLst/>
            <a:gdLst/>
            <a:ahLst/>
            <a:cxnLst/>
            <a:rect l="l" t="t" r="r" b="b"/>
            <a:pathLst>
              <a:path w="102870" h="16509">
                <a:moveTo>
                  <a:pt x="102731" y="0"/>
                </a:moveTo>
                <a:lnTo>
                  <a:pt x="3582" y="0"/>
                </a:lnTo>
                <a:lnTo>
                  <a:pt x="0" y="3606"/>
                </a:lnTo>
                <a:lnTo>
                  <a:pt x="0" y="12476"/>
                </a:lnTo>
                <a:lnTo>
                  <a:pt x="3582" y="16069"/>
                </a:lnTo>
                <a:lnTo>
                  <a:pt x="92713" y="16069"/>
                </a:lnTo>
                <a:lnTo>
                  <a:pt x="97589" y="6892"/>
                </a:lnTo>
                <a:lnTo>
                  <a:pt x="102731" y="0"/>
                </a:lnTo>
                <a:close/>
              </a:path>
            </a:pathLst>
          </a:custGeom>
          <a:solidFill>
            <a:srgbClr val="FFFFFF"/>
          </a:solidFill>
        </p:spPr>
        <p:txBody>
          <a:bodyPr wrap="square" lIns="0" tIns="0" rIns="0" bIns="0" rtlCol="0"/>
          <a:lstStyle/>
          <a:p>
            <a:endParaRPr/>
          </a:p>
        </p:txBody>
      </p:sp>
      <p:sp>
        <p:nvSpPr>
          <p:cNvPr id="8" name="object 8"/>
          <p:cNvSpPr/>
          <p:nvPr/>
        </p:nvSpPr>
        <p:spPr>
          <a:xfrm>
            <a:off x="7622806" y="1531607"/>
            <a:ext cx="208915" cy="0"/>
          </a:xfrm>
          <a:custGeom>
            <a:avLst/>
            <a:gdLst/>
            <a:ahLst/>
            <a:cxnLst/>
            <a:rect l="l" t="t" r="r" b="b"/>
            <a:pathLst>
              <a:path w="208915">
                <a:moveTo>
                  <a:pt x="0" y="0"/>
                </a:moveTo>
                <a:lnTo>
                  <a:pt x="208313" y="0"/>
                </a:lnTo>
              </a:path>
            </a:pathLst>
          </a:custGeom>
          <a:ln w="17340">
            <a:solidFill>
              <a:srgbClr val="FFFFFF"/>
            </a:solidFill>
          </a:ln>
        </p:spPr>
        <p:txBody>
          <a:bodyPr wrap="square" lIns="0" tIns="0" rIns="0" bIns="0" rtlCol="0"/>
          <a:lstStyle/>
          <a:p>
            <a:endParaRPr/>
          </a:p>
        </p:txBody>
      </p:sp>
      <p:sp>
        <p:nvSpPr>
          <p:cNvPr id="9" name="object 9"/>
          <p:cNvSpPr/>
          <p:nvPr/>
        </p:nvSpPr>
        <p:spPr>
          <a:xfrm>
            <a:off x="7557242" y="1523570"/>
            <a:ext cx="50165" cy="16510"/>
          </a:xfrm>
          <a:custGeom>
            <a:avLst/>
            <a:gdLst/>
            <a:ahLst/>
            <a:cxnLst/>
            <a:rect l="l" t="t" r="r" b="b"/>
            <a:pathLst>
              <a:path w="50165" h="16509">
                <a:moveTo>
                  <a:pt x="31184" y="0"/>
                </a:moveTo>
                <a:lnTo>
                  <a:pt x="572" y="0"/>
                </a:lnTo>
                <a:lnTo>
                  <a:pt x="986" y="6598"/>
                </a:lnTo>
                <a:lnTo>
                  <a:pt x="0" y="16069"/>
                </a:lnTo>
                <a:lnTo>
                  <a:pt x="50100" y="16069"/>
                </a:lnTo>
                <a:lnTo>
                  <a:pt x="40350" y="6024"/>
                </a:lnTo>
                <a:lnTo>
                  <a:pt x="31184" y="0"/>
                </a:lnTo>
                <a:close/>
              </a:path>
            </a:pathLst>
          </a:custGeom>
          <a:solidFill>
            <a:srgbClr val="FFFFFF"/>
          </a:solidFill>
        </p:spPr>
        <p:txBody>
          <a:bodyPr wrap="square" lIns="0" tIns="0" rIns="0" bIns="0" rtlCol="0"/>
          <a:lstStyle/>
          <a:p>
            <a:endParaRPr/>
          </a:p>
        </p:txBody>
      </p:sp>
      <p:sp>
        <p:nvSpPr>
          <p:cNvPr id="10" name="object 10"/>
          <p:cNvSpPr/>
          <p:nvPr/>
        </p:nvSpPr>
        <p:spPr>
          <a:xfrm>
            <a:off x="7481260" y="1523570"/>
            <a:ext cx="29845" cy="16510"/>
          </a:xfrm>
          <a:custGeom>
            <a:avLst/>
            <a:gdLst/>
            <a:ahLst/>
            <a:cxnLst/>
            <a:rect l="l" t="t" r="r" b="b"/>
            <a:pathLst>
              <a:path w="29845" h="16509">
                <a:moveTo>
                  <a:pt x="22912" y="0"/>
                </a:moveTo>
                <a:lnTo>
                  <a:pt x="13308" y="0"/>
                </a:lnTo>
                <a:lnTo>
                  <a:pt x="5741" y="7908"/>
                </a:lnTo>
                <a:lnTo>
                  <a:pt x="0" y="16069"/>
                </a:lnTo>
                <a:lnTo>
                  <a:pt x="29626" y="16069"/>
                </a:lnTo>
                <a:lnTo>
                  <a:pt x="26348" y="4434"/>
                </a:lnTo>
                <a:lnTo>
                  <a:pt x="22912" y="0"/>
                </a:lnTo>
                <a:close/>
              </a:path>
            </a:pathLst>
          </a:custGeom>
          <a:solidFill>
            <a:srgbClr val="FFFFFF"/>
          </a:solidFill>
        </p:spPr>
        <p:txBody>
          <a:bodyPr wrap="square" lIns="0" tIns="0" rIns="0" bIns="0" rtlCol="0"/>
          <a:lstStyle/>
          <a:p>
            <a:endParaRPr/>
          </a:p>
        </p:txBody>
      </p:sp>
      <p:sp>
        <p:nvSpPr>
          <p:cNvPr id="11" name="object 11"/>
          <p:cNvSpPr/>
          <p:nvPr/>
        </p:nvSpPr>
        <p:spPr>
          <a:xfrm>
            <a:off x="7245003" y="1490280"/>
            <a:ext cx="129539" cy="16510"/>
          </a:xfrm>
          <a:custGeom>
            <a:avLst/>
            <a:gdLst/>
            <a:ahLst/>
            <a:cxnLst/>
            <a:rect l="l" t="t" r="r" b="b"/>
            <a:pathLst>
              <a:path w="129540" h="16509">
                <a:moveTo>
                  <a:pt x="129519" y="0"/>
                </a:moveTo>
                <a:lnTo>
                  <a:pt x="3596" y="0"/>
                </a:lnTo>
                <a:lnTo>
                  <a:pt x="0" y="3606"/>
                </a:lnTo>
                <a:lnTo>
                  <a:pt x="0" y="12476"/>
                </a:lnTo>
                <a:lnTo>
                  <a:pt x="3596" y="16069"/>
                </a:lnTo>
                <a:lnTo>
                  <a:pt x="113774" y="16069"/>
                </a:lnTo>
                <a:lnTo>
                  <a:pt x="121061" y="6892"/>
                </a:lnTo>
                <a:lnTo>
                  <a:pt x="129519" y="0"/>
                </a:lnTo>
                <a:close/>
              </a:path>
            </a:pathLst>
          </a:custGeom>
          <a:solidFill>
            <a:srgbClr val="FFFFFF"/>
          </a:solidFill>
        </p:spPr>
        <p:txBody>
          <a:bodyPr wrap="square" lIns="0" tIns="0" rIns="0" bIns="0" rtlCol="0"/>
          <a:lstStyle/>
          <a:p>
            <a:endParaRPr/>
          </a:p>
        </p:txBody>
      </p:sp>
      <p:sp>
        <p:nvSpPr>
          <p:cNvPr id="12" name="object 12"/>
          <p:cNvSpPr/>
          <p:nvPr/>
        </p:nvSpPr>
        <p:spPr>
          <a:xfrm>
            <a:off x="7602897" y="1498314"/>
            <a:ext cx="226060" cy="0"/>
          </a:xfrm>
          <a:custGeom>
            <a:avLst/>
            <a:gdLst/>
            <a:ahLst/>
            <a:cxnLst/>
            <a:rect l="l" t="t" r="r" b="b"/>
            <a:pathLst>
              <a:path w="226059">
                <a:moveTo>
                  <a:pt x="0" y="0"/>
                </a:moveTo>
                <a:lnTo>
                  <a:pt x="225936" y="0"/>
                </a:lnTo>
              </a:path>
            </a:pathLst>
          </a:custGeom>
          <a:ln w="17339">
            <a:solidFill>
              <a:srgbClr val="FFFFFF"/>
            </a:solidFill>
          </a:ln>
        </p:spPr>
        <p:txBody>
          <a:bodyPr wrap="square" lIns="0" tIns="0" rIns="0" bIns="0" rtlCol="0"/>
          <a:lstStyle/>
          <a:p>
            <a:endParaRPr/>
          </a:p>
        </p:txBody>
      </p:sp>
      <p:sp>
        <p:nvSpPr>
          <p:cNvPr id="13" name="object 13"/>
          <p:cNvSpPr/>
          <p:nvPr/>
        </p:nvSpPr>
        <p:spPr>
          <a:xfrm>
            <a:off x="7251329" y="1456989"/>
            <a:ext cx="76200" cy="16510"/>
          </a:xfrm>
          <a:custGeom>
            <a:avLst/>
            <a:gdLst/>
            <a:ahLst/>
            <a:cxnLst/>
            <a:rect l="l" t="t" r="r" b="b"/>
            <a:pathLst>
              <a:path w="76200" h="16509">
                <a:moveTo>
                  <a:pt x="76102" y="0"/>
                </a:moveTo>
                <a:lnTo>
                  <a:pt x="3568" y="0"/>
                </a:lnTo>
                <a:lnTo>
                  <a:pt x="0" y="3606"/>
                </a:lnTo>
                <a:lnTo>
                  <a:pt x="0" y="12476"/>
                </a:lnTo>
                <a:lnTo>
                  <a:pt x="3568" y="16069"/>
                </a:lnTo>
                <a:lnTo>
                  <a:pt x="72238" y="16069"/>
                </a:lnTo>
                <a:lnTo>
                  <a:pt x="73251" y="7747"/>
                </a:lnTo>
                <a:lnTo>
                  <a:pt x="76102" y="0"/>
                </a:lnTo>
                <a:close/>
              </a:path>
            </a:pathLst>
          </a:custGeom>
          <a:solidFill>
            <a:srgbClr val="FFFFFF"/>
          </a:solidFill>
        </p:spPr>
        <p:txBody>
          <a:bodyPr wrap="square" lIns="0" tIns="0" rIns="0" bIns="0" rtlCol="0"/>
          <a:lstStyle/>
          <a:p>
            <a:endParaRPr/>
          </a:p>
        </p:txBody>
      </p:sp>
      <p:sp>
        <p:nvSpPr>
          <p:cNvPr id="14" name="object 14"/>
          <p:cNvSpPr/>
          <p:nvPr/>
        </p:nvSpPr>
        <p:spPr>
          <a:xfrm>
            <a:off x="7332440" y="1456991"/>
            <a:ext cx="102235" cy="16510"/>
          </a:xfrm>
          <a:custGeom>
            <a:avLst/>
            <a:gdLst/>
            <a:ahLst/>
            <a:cxnLst/>
            <a:rect l="l" t="t" r="r" b="b"/>
            <a:pathLst>
              <a:path w="102234" h="16509">
                <a:moveTo>
                  <a:pt x="86586" y="0"/>
                </a:moveTo>
                <a:lnTo>
                  <a:pt x="21459" y="0"/>
                </a:lnTo>
                <a:lnTo>
                  <a:pt x="15430" y="3232"/>
                </a:lnTo>
                <a:lnTo>
                  <a:pt x="1711" y="14275"/>
                </a:lnTo>
                <a:lnTo>
                  <a:pt x="0" y="16069"/>
                </a:lnTo>
                <a:lnTo>
                  <a:pt x="65965" y="16069"/>
                </a:lnTo>
                <a:lnTo>
                  <a:pt x="70343" y="13614"/>
                </a:lnTo>
                <a:lnTo>
                  <a:pt x="82665" y="8422"/>
                </a:lnTo>
                <a:lnTo>
                  <a:pt x="101715" y="3747"/>
                </a:lnTo>
                <a:lnTo>
                  <a:pt x="86586" y="0"/>
                </a:lnTo>
                <a:close/>
              </a:path>
            </a:pathLst>
          </a:custGeom>
          <a:solidFill>
            <a:srgbClr val="FFFFFF"/>
          </a:solidFill>
        </p:spPr>
        <p:txBody>
          <a:bodyPr wrap="square" lIns="0" tIns="0" rIns="0" bIns="0" rtlCol="0"/>
          <a:lstStyle/>
          <a:p>
            <a:endParaRPr/>
          </a:p>
        </p:txBody>
      </p:sp>
      <p:sp>
        <p:nvSpPr>
          <p:cNvPr id="15" name="object 15"/>
          <p:cNvSpPr/>
          <p:nvPr/>
        </p:nvSpPr>
        <p:spPr>
          <a:xfrm>
            <a:off x="7715918" y="1456991"/>
            <a:ext cx="106680" cy="16510"/>
          </a:xfrm>
          <a:custGeom>
            <a:avLst/>
            <a:gdLst/>
            <a:ahLst/>
            <a:cxnLst/>
            <a:rect l="l" t="t" r="r" b="b"/>
            <a:pathLst>
              <a:path w="106679" h="16509">
                <a:moveTo>
                  <a:pt x="103024" y="0"/>
                </a:moveTo>
                <a:lnTo>
                  <a:pt x="5875" y="0"/>
                </a:lnTo>
                <a:lnTo>
                  <a:pt x="4315" y="8736"/>
                </a:lnTo>
                <a:lnTo>
                  <a:pt x="0" y="16069"/>
                </a:lnTo>
                <a:lnTo>
                  <a:pt x="103024" y="16069"/>
                </a:lnTo>
                <a:lnTo>
                  <a:pt x="106621" y="12462"/>
                </a:lnTo>
                <a:lnTo>
                  <a:pt x="106621" y="3592"/>
                </a:lnTo>
                <a:lnTo>
                  <a:pt x="103024" y="0"/>
                </a:lnTo>
                <a:close/>
              </a:path>
            </a:pathLst>
          </a:custGeom>
          <a:solidFill>
            <a:srgbClr val="FFFFFF"/>
          </a:solidFill>
        </p:spPr>
        <p:txBody>
          <a:bodyPr wrap="square" lIns="0" tIns="0" rIns="0" bIns="0" rtlCol="0"/>
          <a:lstStyle/>
          <a:p>
            <a:endParaRPr/>
          </a:p>
        </p:txBody>
      </p:sp>
      <p:sp>
        <p:nvSpPr>
          <p:cNvPr id="16" name="object 16"/>
          <p:cNvSpPr/>
          <p:nvPr/>
        </p:nvSpPr>
        <p:spPr>
          <a:xfrm>
            <a:off x="7555539" y="1456989"/>
            <a:ext cx="58419" cy="16510"/>
          </a:xfrm>
          <a:custGeom>
            <a:avLst/>
            <a:gdLst/>
            <a:ahLst/>
            <a:cxnLst/>
            <a:rect l="l" t="t" r="r" b="b"/>
            <a:pathLst>
              <a:path w="58420" h="16509">
                <a:moveTo>
                  <a:pt x="52218" y="0"/>
                </a:moveTo>
                <a:lnTo>
                  <a:pt x="0" y="0"/>
                </a:lnTo>
                <a:lnTo>
                  <a:pt x="2604" y="847"/>
                </a:lnTo>
                <a:lnTo>
                  <a:pt x="13565" y="5645"/>
                </a:lnTo>
                <a:lnTo>
                  <a:pt x="30512" y="16097"/>
                </a:lnTo>
                <a:lnTo>
                  <a:pt x="58105" y="16069"/>
                </a:lnTo>
                <a:lnTo>
                  <a:pt x="54202" y="9324"/>
                </a:lnTo>
                <a:lnTo>
                  <a:pt x="52218" y="0"/>
                </a:lnTo>
                <a:close/>
              </a:path>
            </a:pathLst>
          </a:custGeom>
          <a:solidFill>
            <a:srgbClr val="FFFFFF"/>
          </a:solidFill>
        </p:spPr>
        <p:txBody>
          <a:bodyPr wrap="square" lIns="0" tIns="0" rIns="0" bIns="0" rtlCol="0"/>
          <a:lstStyle/>
          <a:p>
            <a:endParaRPr/>
          </a:p>
        </p:txBody>
      </p:sp>
      <p:sp>
        <p:nvSpPr>
          <p:cNvPr id="17" name="object 17"/>
          <p:cNvSpPr/>
          <p:nvPr/>
        </p:nvSpPr>
        <p:spPr>
          <a:xfrm>
            <a:off x="7457778" y="1423699"/>
            <a:ext cx="8890" cy="7620"/>
          </a:xfrm>
          <a:custGeom>
            <a:avLst/>
            <a:gdLst/>
            <a:ahLst/>
            <a:cxnLst/>
            <a:rect l="l" t="t" r="r" b="b"/>
            <a:pathLst>
              <a:path w="8890" h="7619">
                <a:moveTo>
                  <a:pt x="8606" y="0"/>
                </a:moveTo>
                <a:lnTo>
                  <a:pt x="0" y="0"/>
                </a:lnTo>
                <a:lnTo>
                  <a:pt x="5928" y="7373"/>
                </a:lnTo>
                <a:lnTo>
                  <a:pt x="8606" y="0"/>
                </a:lnTo>
                <a:close/>
              </a:path>
            </a:pathLst>
          </a:custGeom>
          <a:solidFill>
            <a:srgbClr val="FFFFFF"/>
          </a:solidFill>
        </p:spPr>
        <p:txBody>
          <a:bodyPr wrap="square" lIns="0" tIns="0" rIns="0" bIns="0" rtlCol="0"/>
          <a:lstStyle/>
          <a:p>
            <a:endParaRPr/>
          </a:p>
        </p:txBody>
      </p:sp>
      <p:sp>
        <p:nvSpPr>
          <p:cNvPr id="18" name="object 18"/>
          <p:cNvSpPr/>
          <p:nvPr/>
        </p:nvSpPr>
        <p:spPr>
          <a:xfrm>
            <a:off x="7261893" y="1423699"/>
            <a:ext cx="85725" cy="16510"/>
          </a:xfrm>
          <a:custGeom>
            <a:avLst/>
            <a:gdLst/>
            <a:ahLst/>
            <a:cxnLst/>
            <a:rect l="l" t="t" r="r" b="b"/>
            <a:pathLst>
              <a:path w="85725" h="16509">
                <a:moveTo>
                  <a:pt x="85440" y="0"/>
                </a:moveTo>
                <a:lnTo>
                  <a:pt x="3596" y="0"/>
                </a:lnTo>
                <a:lnTo>
                  <a:pt x="0" y="3606"/>
                </a:lnTo>
                <a:lnTo>
                  <a:pt x="0" y="12476"/>
                </a:lnTo>
                <a:lnTo>
                  <a:pt x="3596" y="16069"/>
                </a:lnTo>
                <a:lnTo>
                  <a:pt x="73691" y="16069"/>
                </a:lnTo>
                <a:lnTo>
                  <a:pt x="78141" y="8455"/>
                </a:lnTo>
                <a:lnTo>
                  <a:pt x="85440" y="0"/>
                </a:lnTo>
                <a:close/>
              </a:path>
            </a:pathLst>
          </a:custGeom>
          <a:solidFill>
            <a:srgbClr val="FFFFFF"/>
          </a:solidFill>
        </p:spPr>
        <p:txBody>
          <a:bodyPr wrap="square" lIns="0" tIns="0" rIns="0" bIns="0" rtlCol="0"/>
          <a:lstStyle/>
          <a:p>
            <a:endParaRPr/>
          </a:p>
        </p:txBody>
      </p:sp>
      <p:sp>
        <p:nvSpPr>
          <p:cNvPr id="19" name="object 19"/>
          <p:cNvSpPr/>
          <p:nvPr/>
        </p:nvSpPr>
        <p:spPr>
          <a:xfrm>
            <a:off x="7719796" y="1423701"/>
            <a:ext cx="92710" cy="16510"/>
          </a:xfrm>
          <a:custGeom>
            <a:avLst/>
            <a:gdLst/>
            <a:ahLst/>
            <a:cxnLst/>
            <a:rect l="l" t="t" r="r" b="b"/>
            <a:pathLst>
              <a:path w="92709" h="16509">
                <a:moveTo>
                  <a:pt x="88558" y="0"/>
                </a:moveTo>
                <a:lnTo>
                  <a:pt x="0" y="0"/>
                </a:lnTo>
                <a:lnTo>
                  <a:pt x="2703" y="6024"/>
                </a:lnTo>
                <a:lnTo>
                  <a:pt x="3303" y="16069"/>
                </a:lnTo>
                <a:lnTo>
                  <a:pt x="88558" y="16069"/>
                </a:lnTo>
                <a:lnTo>
                  <a:pt x="92155" y="12462"/>
                </a:lnTo>
                <a:lnTo>
                  <a:pt x="92155" y="3592"/>
                </a:lnTo>
                <a:lnTo>
                  <a:pt x="88558" y="0"/>
                </a:lnTo>
                <a:close/>
              </a:path>
            </a:pathLst>
          </a:custGeom>
          <a:solidFill>
            <a:srgbClr val="FFFFFF"/>
          </a:solidFill>
        </p:spPr>
        <p:txBody>
          <a:bodyPr wrap="square" lIns="0" tIns="0" rIns="0" bIns="0" rtlCol="0"/>
          <a:lstStyle/>
          <a:p>
            <a:endParaRPr/>
          </a:p>
        </p:txBody>
      </p:sp>
      <p:sp>
        <p:nvSpPr>
          <p:cNvPr id="20" name="object 20"/>
          <p:cNvSpPr/>
          <p:nvPr/>
        </p:nvSpPr>
        <p:spPr>
          <a:xfrm>
            <a:off x="7525060" y="1423699"/>
            <a:ext cx="85090" cy="16510"/>
          </a:xfrm>
          <a:custGeom>
            <a:avLst/>
            <a:gdLst/>
            <a:ahLst/>
            <a:cxnLst/>
            <a:rect l="l" t="t" r="r" b="b"/>
            <a:pathLst>
              <a:path w="85090" h="16509">
                <a:moveTo>
                  <a:pt x="84682" y="0"/>
                </a:moveTo>
                <a:lnTo>
                  <a:pt x="0" y="0"/>
                </a:lnTo>
                <a:lnTo>
                  <a:pt x="3437" y="16069"/>
                </a:lnTo>
                <a:lnTo>
                  <a:pt x="81404" y="16069"/>
                </a:lnTo>
                <a:lnTo>
                  <a:pt x="81685" y="7332"/>
                </a:lnTo>
                <a:lnTo>
                  <a:pt x="84682" y="0"/>
                </a:lnTo>
                <a:close/>
              </a:path>
            </a:pathLst>
          </a:custGeom>
          <a:solidFill>
            <a:srgbClr val="FFFFFF"/>
          </a:solidFill>
        </p:spPr>
        <p:txBody>
          <a:bodyPr wrap="square" lIns="0" tIns="0" rIns="0" bIns="0" rtlCol="0"/>
          <a:lstStyle/>
          <a:p>
            <a:endParaRPr/>
          </a:p>
        </p:txBody>
      </p:sp>
      <p:sp>
        <p:nvSpPr>
          <p:cNvPr id="21" name="object 21"/>
          <p:cNvSpPr/>
          <p:nvPr/>
        </p:nvSpPr>
        <p:spPr>
          <a:xfrm>
            <a:off x="7277347" y="1398447"/>
            <a:ext cx="193675" cy="0"/>
          </a:xfrm>
          <a:custGeom>
            <a:avLst/>
            <a:gdLst/>
            <a:ahLst/>
            <a:cxnLst/>
            <a:rect l="l" t="t" r="r" b="b"/>
            <a:pathLst>
              <a:path w="193675">
                <a:moveTo>
                  <a:pt x="0" y="0"/>
                </a:moveTo>
                <a:lnTo>
                  <a:pt x="193621" y="0"/>
                </a:lnTo>
              </a:path>
            </a:pathLst>
          </a:custGeom>
          <a:ln w="17339">
            <a:solidFill>
              <a:srgbClr val="FFFFFF"/>
            </a:solidFill>
          </a:ln>
        </p:spPr>
        <p:txBody>
          <a:bodyPr wrap="square" lIns="0" tIns="0" rIns="0" bIns="0" rtlCol="0"/>
          <a:lstStyle/>
          <a:p>
            <a:endParaRPr/>
          </a:p>
        </p:txBody>
      </p:sp>
      <p:sp>
        <p:nvSpPr>
          <p:cNvPr id="22" name="object 22"/>
          <p:cNvSpPr/>
          <p:nvPr/>
        </p:nvSpPr>
        <p:spPr>
          <a:xfrm>
            <a:off x="7691046" y="1390411"/>
            <a:ext cx="105410" cy="16510"/>
          </a:xfrm>
          <a:custGeom>
            <a:avLst/>
            <a:gdLst/>
            <a:ahLst/>
            <a:cxnLst/>
            <a:rect l="l" t="t" r="r" b="b"/>
            <a:pathLst>
              <a:path w="105409" h="16509">
                <a:moveTo>
                  <a:pt x="101572" y="0"/>
                </a:moveTo>
                <a:lnTo>
                  <a:pt x="0" y="0"/>
                </a:lnTo>
                <a:lnTo>
                  <a:pt x="10455" y="4301"/>
                </a:lnTo>
                <a:lnTo>
                  <a:pt x="19434" y="16069"/>
                </a:lnTo>
                <a:lnTo>
                  <a:pt x="101572" y="16069"/>
                </a:lnTo>
                <a:lnTo>
                  <a:pt x="105168" y="12462"/>
                </a:lnTo>
                <a:lnTo>
                  <a:pt x="105168" y="3592"/>
                </a:lnTo>
                <a:lnTo>
                  <a:pt x="101572" y="0"/>
                </a:lnTo>
                <a:close/>
              </a:path>
            </a:pathLst>
          </a:custGeom>
          <a:solidFill>
            <a:srgbClr val="FFFFFF"/>
          </a:solidFill>
        </p:spPr>
        <p:txBody>
          <a:bodyPr wrap="square" lIns="0" tIns="0" rIns="0" bIns="0" rtlCol="0"/>
          <a:lstStyle/>
          <a:p>
            <a:endParaRPr/>
          </a:p>
        </p:txBody>
      </p:sp>
      <p:sp>
        <p:nvSpPr>
          <p:cNvPr id="23" name="object 23"/>
          <p:cNvSpPr/>
          <p:nvPr/>
        </p:nvSpPr>
        <p:spPr>
          <a:xfrm>
            <a:off x="7510183" y="1390408"/>
            <a:ext cx="128905" cy="16510"/>
          </a:xfrm>
          <a:custGeom>
            <a:avLst/>
            <a:gdLst/>
            <a:ahLst/>
            <a:cxnLst/>
            <a:rect l="l" t="t" r="r" b="b"/>
            <a:pathLst>
              <a:path w="128904" h="16509">
                <a:moveTo>
                  <a:pt x="128334" y="0"/>
                </a:moveTo>
                <a:lnTo>
                  <a:pt x="0" y="0"/>
                </a:lnTo>
                <a:lnTo>
                  <a:pt x="4702" y="7599"/>
                </a:lnTo>
                <a:lnTo>
                  <a:pt x="8272" y="16069"/>
                </a:lnTo>
                <a:lnTo>
                  <a:pt x="108873" y="16069"/>
                </a:lnTo>
                <a:lnTo>
                  <a:pt x="117331" y="4594"/>
                </a:lnTo>
                <a:lnTo>
                  <a:pt x="128334" y="0"/>
                </a:lnTo>
                <a:close/>
              </a:path>
            </a:pathLst>
          </a:custGeom>
          <a:solidFill>
            <a:srgbClr val="FFFFFF"/>
          </a:solidFill>
        </p:spPr>
        <p:txBody>
          <a:bodyPr wrap="square" lIns="0" tIns="0" rIns="0" bIns="0" rtlCol="0"/>
          <a:lstStyle/>
          <a:p>
            <a:endParaRPr/>
          </a:p>
        </p:txBody>
      </p:sp>
      <p:sp>
        <p:nvSpPr>
          <p:cNvPr id="24" name="object 24"/>
          <p:cNvSpPr/>
          <p:nvPr/>
        </p:nvSpPr>
        <p:spPr>
          <a:xfrm>
            <a:off x="7298235" y="1365154"/>
            <a:ext cx="477520" cy="0"/>
          </a:xfrm>
          <a:custGeom>
            <a:avLst/>
            <a:gdLst/>
            <a:ahLst/>
            <a:cxnLst/>
            <a:rect l="l" t="t" r="r" b="b"/>
            <a:pathLst>
              <a:path w="477520">
                <a:moveTo>
                  <a:pt x="0" y="0"/>
                </a:moveTo>
                <a:lnTo>
                  <a:pt x="477371" y="0"/>
                </a:lnTo>
              </a:path>
            </a:pathLst>
          </a:custGeom>
          <a:ln w="17340">
            <a:solidFill>
              <a:srgbClr val="FFFFFF"/>
            </a:solidFill>
          </a:ln>
        </p:spPr>
        <p:txBody>
          <a:bodyPr wrap="square" lIns="0" tIns="0" rIns="0" bIns="0" rtlCol="0"/>
          <a:lstStyle/>
          <a:p>
            <a:endParaRPr/>
          </a:p>
        </p:txBody>
      </p:sp>
      <p:sp>
        <p:nvSpPr>
          <p:cNvPr id="25" name="object 25"/>
          <p:cNvSpPr/>
          <p:nvPr/>
        </p:nvSpPr>
        <p:spPr>
          <a:xfrm>
            <a:off x="7327145" y="1331868"/>
            <a:ext cx="419734" cy="0"/>
          </a:xfrm>
          <a:custGeom>
            <a:avLst/>
            <a:gdLst/>
            <a:ahLst/>
            <a:cxnLst/>
            <a:rect l="l" t="t" r="r" b="b"/>
            <a:pathLst>
              <a:path w="419734">
                <a:moveTo>
                  <a:pt x="0" y="0"/>
                </a:moveTo>
                <a:lnTo>
                  <a:pt x="419557" y="0"/>
                </a:lnTo>
              </a:path>
            </a:pathLst>
          </a:custGeom>
          <a:ln w="17339">
            <a:solidFill>
              <a:srgbClr val="FFFFFF"/>
            </a:solidFill>
          </a:ln>
        </p:spPr>
        <p:txBody>
          <a:bodyPr wrap="square" lIns="0" tIns="0" rIns="0" bIns="0" rtlCol="0"/>
          <a:lstStyle/>
          <a:p>
            <a:endParaRPr/>
          </a:p>
        </p:txBody>
      </p:sp>
      <p:sp>
        <p:nvSpPr>
          <p:cNvPr id="26" name="object 26"/>
          <p:cNvSpPr/>
          <p:nvPr/>
        </p:nvSpPr>
        <p:spPr>
          <a:xfrm>
            <a:off x="7366644" y="1298573"/>
            <a:ext cx="340360" cy="0"/>
          </a:xfrm>
          <a:custGeom>
            <a:avLst/>
            <a:gdLst/>
            <a:ahLst/>
            <a:cxnLst/>
            <a:rect l="l" t="t" r="r" b="b"/>
            <a:pathLst>
              <a:path w="340359">
                <a:moveTo>
                  <a:pt x="0" y="0"/>
                </a:moveTo>
                <a:lnTo>
                  <a:pt x="339991" y="0"/>
                </a:lnTo>
              </a:path>
            </a:pathLst>
          </a:custGeom>
          <a:ln w="17340">
            <a:solidFill>
              <a:srgbClr val="FFFFFF"/>
            </a:solidFill>
          </a:ln>
        </p:spPr>
        <p:txBody>
          <a:bodyPr wrap="square" lIns="0" tIns="0" rIns="0" bIns="0" rtlCol="0"/>
          <a:lstStyle/>
          <a:p>
            <a:endParaRPr/>
          </a:p>
        </p:txBody>
      </p:sp>
      <p:sp>
        <p:nvSpPr>
          <p:cNvPr id="27" name="object 27"/>
          <p:cNvSpPr/>
          <p:nvPr/>
        </p:nvSpPr>
        <p:spPr>
          <a:xfrm>
            <a:off x="7556389"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28" name="object 28"/>
          <p:cNvSpPr/>
          <p:nvPr/>
        </p:nvSpPr>
        <p:spPr>
          <a:xfrm>
            <a:off x="7528430" y="1129800"/>
            <a:ext cx="105410" cy="136525"/>
          </a:xfrm>
          <a:custGeom>
            <a:avLst/>
            <a:gdLst/>
            <a:ahLst/>
            <a:cxnLst/>
            <a:rect l="l" t="t" r="r" b="b"/>
            <a:pathLst>
              <a:path w="105409" h="136525">
                <a:moveTo>
                  <a:pt x="101657" y="0"/>
                </a:moveTo>
                <a:lnTo>
                  <a:pt x="55412" y="16991"/>
                </a:lnTo>
                <a:lnTo>
                  <a:pt x="25874" y="44977"/>
                </a:lnTo>
                <a:lnTo>
                  <a:pt x="6247" y="81586"/>
                </a:lnTo>
                <a:lnTo>
                  <a:pt x="0" y="119216"/>
                </a:lnTo>
                <a:lnTo>
                  <a:pt x="282" y="125871"/>
                </a:lnTo>
                <a:lnTo>
                  <a:pt x="512" y="128023"/>
                </a:lnTo>
                <a:lnTo>
                  <a:pt x="512" y="132457"/>
                </a:lnTo>
                <a:lnTo>
                  <a:pt x="4080" y="136037"/>
                </a:lnTo>
                <a:lnTo>
                  <a:pt x="12940" y="136051"/>
                </a:lnTo>
                <a:lnTo>
                  <a:pt x="16537" y="132457"/>
                </a:lnTo>
                <a:lnTo>
                  <a:pt x="16456" y="125707"/>
                </a:lnTo>
                <a:lnTo>
                  <a:pt x="16645" y="119747"/>
                </a:lnTo>
                <a:lnTo>
                  <a:pt x="25634" y="82362"/>
                </a:lnTo>
                <a:lnTo>
                  <a:pt x="45362" y="46399"/>
                </a:lnTo>
                <a:lnTo>
                  <a:pt x="85272" y="19694"/>
                </a:lnTo>
                <a:lnTo>
                  <a:pt x="97208" y="16069"/>
                </a:lnTo>
                <a:lnTo>
                  <a:pt x="101644" y="16069"/>
                </a:lnTo>
                <a:lnTo>
                  <a:pt x="105227" y="12490"/>
                </a:lnTo>
                <a:lnTo>
                  <a:pt x="105227" y="3606"/>
                </a:lnTo>
                <a:lnTo>
                  <a:pt x="101657" y="0"/>
                </a:lnTo>
                <a:close/>
              </a:path>
              <a:path w="105409" h="136525">
                <a:moveTo>
                  <a:pt x="101644" y="16069"/>
                </a:moveTo>
                <a:lnTo>
                  <a:pt x="97208" y="16069"/>
                </a:lnTo>
                <a:lnTo>
                  <a:pt x="101630" y="16083"/>
                </a:lnTo>
                <a:close/>
              </a:path>
            </a:pathLst>
          </a:custGeom>
          <a:solidFill>
            <a:srgbClr val="FFFFFF"/>
          </a:solidFill>
        </p:spPr>
        <p:txBody>
          <a:bodyPr wrap="square" lIns="0" tIns="0" rIns="0" bIns="0" rtlCol="0"/>
          <a:lstStyle/>
          <a:p>
            <a:endParaRPr/>
          </a:p>
        </p:txBody>
      </p:sp>
      <p:sp>
        <p:nvSpPr>
          <p:cNvPr id="29" name="object 29"/>
          <p:cNvSpPr/>
          <p:nvPr/>
        </p:nvSpPr>
        <p:spPr>
          <a:xfrm>
            <a:off x="7243569" y="1556553"/>
            <a:ext cx="175895" cy="205104"/>
          </a:xfrm>
          <a:custGeom>
            <a:avLst/>
            <a:gdLst/>
            <a:ahLst/>
            <a:cxnLst/>
            <a:rect l="l" t="t" r="r" b="b"/>
            <a:pathLst>
              <a:path w="175895" h="205105">
                <a:moveTo>
                  <a:pt x="0" y="20"/>
                </a:moveTo>
                <a:lnTo>
                  <a:pt x="5664" y="40143"/>
                </a:lnTo>
                <a:lnTo>
                  <a:pt x="16512" y="78342"/>
                </a:lnTo>
                <a:lnTo>
                  <a:pt x="32167" y="114242"/>
                </a:lnTo>
                <a:lnTo>
                  <a:pt x="52253" y="147467"/>
                </a:lnTo>
                <a:lnTo>
                  <a:pt x="76394" y="177639"/>
                </a:lnTo>
                <a:lnTo>
                  <a:pt x="104213" y="204383"/>
                </a:lnTo>
                <a:lnTo>
                  <a:pt x="105534" y="204568"/>
                </a:lnTo>
                <a:lnTo>
                  <a:pt x="106628" y="202829"/>
                </a:lnTo>
                <a:lnTo>
                  <a:pt x="107587" y="199286"/>
                </a:lnTo>
                <a:lnTo>
                  <a:pt x="108502" y="194056"/>
                </a:lnTo>
                <a:lnTo>
                  <a:pt x="109507" y="186953"/>
                </a:lnTo>
                <a:lnTo>
                  <a:pt x="110571" y="179020"/>
                </a:lnTo>
                <a:lnTo>
                  <a:pt x="111909" y="169452"/>
                </a:lnTo>
                <a:lnTo>
                  <a:pt x="121434" y="120301"/>
                </a:lnTo>
                <a:lnTo>
                  <a:pt x="135539" y="75362"/>
                </a:lnTo>
                <a:lnTo>
                  <a:pt x="135907" y="74465"/>
                </a:lnTo>
                <a:lnTo>
                  <a:pt x="67036" y="74465"/>
                </a:lnTo>
                <a:lnTo>
                  <a:pt x="72783" y="26291"/>
                </a:lnTo>
                <a:lnTo>
                  <a:pt x="83080" y="157"/>
                </a:lnTo>
                <a:lnTo>
                  <a:pt x="0" y="20"/>
                </a:lnTo>
                <a:close/>
              </a:path>
              <a:path w="175895" h="205105">
                <a:moveTo>
                  <a:pt x="147954" y="0"/>
                </a:moveTo>
                <a:lnTo>
                  <a:pt x="106097" y="30704"/>
                </a:lnTo>
                <a:lnTo>
                  <a:pt x="76428" y="62466"/>
                </a:lnTo>
                <a:lnTo>
                  <a:pt x="67036" y="74465"/>
                </a:lnTo>
                <a:lnTo>
                  <a:pt x="135907" y="74465"/>
                </a:lnTo>
                <a:lnTo>
                  <a:pt x="142058" y="59481"/>
                </a:lnTo>
                <a:lnTo>
                  <a:pt x="149640" y="43349"/>
                </a:lnTo>
                <a:lnTo>
                  <a:pt x="158450" y="26963"/>
                </a:lnTo>
                <a:lnTo>
                  <a:pt x="168357" y="10809"/>
                </a:lnTo>
                <a:lnTo>
                  <a:pt x="175743" y="20"/>
                </a:lnTo>
                <a:lnTo>
                  <a:pt x="147954" y="0"/>
                </a:lnTo>
                <a:close/>
              </a:path>
            </a:pathLst>
          </a:custGeom>
          <a:solidFill>
            <a:srgbClr val="FFFFFF"/>
          </a:solidFill>
        </p:spPr>
        <p:txBody>
          <a:bodyPr wrap="square" lIns="0" tIns="0" rIns="0" bIns="0" rtlCol="0"/>
          <a:lstStyle/>
          <a:p>
            <a:endParaRPr/>
          </a:p>
        </p:txBody>
      </p:sp>
      <p:sp>
        <p:nvSpPr>
          <p:cNvPr id="30" name="object 30"/>
          <p:cNvSpPr/>
          <p:nvPr/>
        </p:nvSpPr>
        <p:spPr>
          <a:xfrm>
            <a:off x="7391400" y="1524000"/>
            <a:ext cx="412115" cy="268605"/>
          </a:xfrm>
          <a:custGeom>
            <a:avLst/>
            <a:gdLst/>
            <a:ahLst/>
            <a:cxnLst/>
            <a:rect l="l" t="t" r="r" b="b"/>
            <a:pathLst>
              <a:path w="412115" h="268605">
                <a:moveTo>
                  <a:pt x="55835" y="30"/>
                </a:moveTo>
                <a:lnTo>
                  <a:pt x="37005" y="38870"/>
                </a:lnTo>
                <a:lnTo>
                  <a:pt x="22850" y="76301"/>
                </a:lnTo>
                <a:lnTo>
                  <a:pt x="8932" y="128765"/>
                </a:lnTo>
                <a:lnTo>
                  <a:pt x="2093" y="173821"/>
                </a:lnTo>
                <a:lnTo>
                  <a:pt x="0" y="210369"/>
                </a:lnTo>
                <a:lnTo>
                  <a:pt x="100" y="224099"/>
                </a:lnTo>
                <a:lnTo>
                  <a:pt x="25386" y="258329"/>
                </a:lnTo>
                <a:lnTo>
                  <a:pt x="67869" y="268481"/>
                </a:lnTo>
                <a:lnTo>
                  <a:pt x="73077" y="268481"/>
                </a:lnTo>
                <a:lnTo>
                  <a:pt x="109488" y="250362"/>
                </a:lnTo>
                <a:lnTo>
                  <a:pt x="118901" y="222623"/>
                </a:lnTo>
                <a:lnTo>
                  <a:pt x="283453" y="222623"/>
                </a:lnTo>
                <a:lnTo>
                  <a:pt x="325164" y="188350"/>
                </a:lnTo>
                <a:lnTo>
                  <a:pt x="361443" y="144793"/>
                </a:lnTo>
                <a:lnTo>
                  <a:pt x="372866" y="126526"/>
                </a:lnTo>
                <a:lnTo>
                  <a:pt x="78552" y="126526"/>
                </a:lnTo>
                <a:lnTo>
                  <a:pt x="78043" y="125817"/>
                </a:lnTo>
                <a:lnTo>
                  <a:pt x="78744" y="121633"/>
                </a:lnTo>
                <a:lnTo>
                  <a:pt x="80393" y="114385"/>
                </a:lnTo>
                <a:lnTo>
                  <a:pt x="82708" y="104577"/>
                </a:lnTo>
                <a:lnTo>
                  <a:pt x="85437" y="92575"/>
                </a:lnTo>
                <a:lnTo>
                  <a:pt x="93406" y="47901"/>
                </a:lnTo>
                <a:lnTo>
                  <a:pt x="95865" y="15244"/>
                </a:lnTo>
                <a:lnTo>
                  <a:pt x="87682" y="5818"/>
                </a:lnTo>
                <a:lnTo>
                  <a:pt x="70813" y="1351"/>
                </a:lnTo>
                <a:lnTo>
                  <a:pt x="55835" y="30"/>
                </a:lnTo>
                <a:close/>
              </a:path>
              <a:path w="412115" h="268605">
                <a:moveTo>
                  <a:pt x="283453" y="222623"/>
                </a:moveTo>
                <a:lnTo>
                  <a:pt x="118901" y="222623"/>
                </a:lnTo>
                <a:lnTo>
                  <a:pt x="121144" y="236844"/>
                </a:lnTo>
                <a:lnTo>
                  <a:pt x="149119" y="265771"/>
                </a:lnTo>
                <a:lnTo>
                  <a:pt x="169894" y="268481"/>
                </a:lnTo>
                <a:lnTo>
                  <a:pt x="175382" y="267920"/>
                </a:lnTo>
                <a:lnTo>
                  <a:pt x="212942" y="257896"/>
                </a:lnTo>
                <a:lnTo>
                  <a:pt x="248354" y="243200"/>
                </a:lnTo>
                <a:lnTo>
                  <a:pt x="281388" y="224099"/>
                </a:lnTo>
                <a:lnTo>
                  <a:pt x="283453" y="222623"/>
                </a:lnTo>
                <a:close/>
              </a:path>
              <a:path w="412115" h="268605">
                <a:moveTo>
                  <a:pt x="204075" y="0"/>
                </a:moveTo>
                <a:lnTo>
                  <a:pt x="136258" y="0"/>
                </a:lnTo>
                <a:lnTo>
                  <a:pt x="135800" y="2027"/>
                </a:lnTo>
                <a:lnTo>
                  <a:pt x="134420" y="7717"/>
                </a:lnTo>
                <a:lnTo>
                  <a:pt x="119434" y="55315"/>
                </a:lnTo>
                <a:lnTo>
                  <a:pt x="97939" y="100604"/>
                </a:lnTo>
                <a:lnTo>
                  <a:pt x="78552" y="126526"/>
                </a:lnTo>
                <a:lnTo>
                  <a:pt x="372866" y="126526"/>
                </a:lnTo>
                <a:lnTo>
                  <a:pt x="395899" y="76776"/>
                </a:lnTo>
                <a:lnTo>
                  <a:pt x="406367" y="39306"/>
                </a:lnTo>
                <a:lnTo>
                  <a:pt x="411158" y="6598"/>
                </a:lnTo>
                <a:lnTo>
                  <a:pt x="208831" y="6598"/>
                </a:lnTo>
                <a:lnTo>
                  <a:pt x="204075" y="0"/>
                </a:lnTo>
                <a:close/>
              </a:path>
              <a:path w="412115" h="268605">
                <a:moveTo>
                  <a:pt x="411856" y="0"/>
                </a:moveTo>
                <a:lnTo>
                  <a:pt x="209511" y="0"/>
                </a:lnTo>
                <a:lnTo>
                  <a:pt x="208831" y="6598"/>
                </a:lnTo>
                <a:lnTo>
                  <a:pt x="411158" y="6598"/>
                </a:lnTo>
                <a:lnTo>
                  <a:pt x="411856" y="0"/>
                </a:lnTo>
                <a:close/>
              </a:path>
            </a:pathLst>
          </a:custGeom>
          <a:solidFill>
            <a:srgbClr val="FFFFFF"/>
          </a:solidFill>
        </p:spPr>
        <p:txBody>
          <a:bodyPr wrap="square" lIns="0" tIns="0" rIns="0" bIns="0" rtlCol="0"/>
          <a:lstStyle/>
          <a:p>
            <a:endParaRPr/>
          </a:p>
        </p:txBody>
      </p:sp>
      <p:sp>
        <p:nvSpPr>
          <p:cNvPr id="31" name="object 31"/>
          <p:cNvSpPr/>
          <p:nvPr/>
        </p:nvSpPr>
        <p:spPr>
          <a:xfrm>
            <a:off x="7431616"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32" name="object 32"/>
          <p:cNvSpPr txBox="1"/>
          <p:nvPr/>
        </p:nvSpPr>
        <p:spPr>
          <a:xfrm>
            <a:off x="6825948" y="1900554"/>
            <a:ext cx="1479852" cy="411113"/>
          </a:xfrm>
          <a:prstGeom prst="rect">
            <a:avLst/>
          </a:prstGeom>
        </p:spPr>
        <p:txBody>
          <a:bodyPr vert="horz" wrap="square" lIns="0" tIns="0" rIns="0" bIns="0" rtlCol="0">
            <a:spAutoFit/>
          </a:bodyPr>
          <a:lstStyle/>
          <a:p>
            <a:pPr marL="77470" marR="5080" indent="-65405">
              <a:lnSpc>
                <a:spcPct val="103000"/>
              </a:lnSpc>
            </a:pPr>
            <a:r>
              <a:rPr sz="1300" b="1" spc="40" dirty="0">
                <a:solidFill>
                  <a:srgbClr val="FFFFFF"/>
                </a:solidFill>
                <a:latin typeface="Times New Roman"/>
                <a:cs typeface="Times New Roman"/>
              </a:rPr>
              <a:t>Br</a:t>
            </a:r>
            <a:r>
              <a:rPr sz="1300" b="1" spc="5" dirty="0">
                <a:solidFill>
                  <a:srgbClr val="FFFFFF"/>
                </a:solidFill>
                <a:latin typeface="Times New Roman"/>
                <a:cs typeface="Times New Roman"/>
              </a:rPr>
              <a:t>o</a:t>
            </a:r>
            <a:r>
              <a:rPr sz="1300" b="1" spc="145" dirty="0">
                <a:solidFill>
                  <a:srgbClr val="FFFFFF"/>
                </a:solidFill>
                <a:latin typeface="Times New Roman"/>
                <a:cs typeface="Times New Roman"/>
              </a:rPr>
              <a:t>w</a:t>
            </a:r>
            <a:r>
              <a:rPr sz="1300" b="1" spc="100" dirty="0">
                <a:solidFill>
                  <a:srgbClr val="FFFFFF"/>
                </a:solidFill>
                <a:latin typeface="Times New Roman"/>
                <a:cs typeface="Times New Roman"/>
              </a:rPr>
              <a:t>a</a:t>
            </a:r>
            <a:r>
              <a:rPr sz="1300" b="1" spc="80" dirty="0">
                <a:solidFill>
                  <a:srgbClr val="FFFFFF"/>
                </a:solidFill>
                <a:latin typeface="Times New Roman"/>
                <a:cs typeface="Times New Roman"/>
              </a:rPr>
              <a:t>r</a:t>
            </a:r>
            <a:r>
              <a:rPr sz="1300" b="1" spc="200" dirty="0">
                <a:solidFill>
                  <a:srgbClr val="FFFFFF"/>
                </a:solidFill>
                <a:latin typeface="Times New Roman"/>
                <a:cs typeface="Times New Roman"/>
              </a:rPr>
              <a:t>d</a:t>
            </a:r>
            <a:r>
              <a:rPr sz="1300" b="1" spc="85" dirty="0">
                <a:solidFill>
                  <a:srgbClr val="FFFFFF"/>
                </a:solidFill>
                <a:latin typeface="Times New Roman"/>
                <a:cs typeface="Times New Roman"/>
              </a:rPr>
              <a:t> </a:t>
            </a:r>
            <a:r>
              <a:rPr sz="1300" b="1" spc="130" dirty="0">
                <a:solidFill>
                  <a:srgbClr val="FFFFFF"/>
                </a:solidFill>
                <a:latin typeface="Times New Roman"/>
                <a:cs typeface="Times New Roman"/>
              </a:rPr>
              <a:t>County</a:t>
            </a:r>
            <a:r>
              <a:rPr sz="1300" b="1" spc="60" dirty="0">
                <a:solidFill>
                  <a:srgbClr val="FFFFFF"/>
                </a:solidFill>
                <a:latin typeface="Times New Roman"/>
                <a:cs typeface="Times New Roman"/>
              </a:rPr>
              <a:t> </a:t>
            </a:r>
            <a:r>
              <a:rPr sz="1300" b="1" spc="114" dirty="0">
                <a:solidFill>
                  <a:srgbClr val="FFFFFF"/>
                </a:solidFill>
                <a:latin typeface="Times New Roman"/>
                <a:cs typeface="Times New Roman"/>
              </a:rPr>
              <a:t>Public</a:t>
            </a:r>
            <a:r>
              <a:rPr sz="1300" b="1" spc="85" dirty="0">
                <a:solidFill>
                  <a:srgbClr val="FFFFFF"/>
                </a:solidFill>
                <a:latin typeface="Times New Roman"/>
                <a:cs typeface="Times New Roman"/>
              </a:rPr>
              <a:t> </a:t>
            </a:r>
            <a:r>
              <a:rPr sz="1300" b="1" spc="155" dirty="0">
                <a:solidFill>
                  <a:srgbClr val="FFFFFF"/>
                </a:solidFill>
                <a:latin typeface="Times New Roman"/>
                <a:cs typeface="Times New Roman"/>
              </a:rPr>
              <a:t>Schools</a:t>
            </a:r>
            <a:endParaRPr sz="1300" dirty="0">
              <a:latin typeface="Times New Roman"/>
              <a:cs typeface="Times New Roman"/>
            </a:endParaRPr>
          </a:p>
        </p:txBody>
      </p:sp>
      <p:sp>
        <p:nvSpPr>
          <p:cNvPr id="33" name="Slide Number Placeholder 32"/>
          <p:cNvSpPr>
            <a:spLocks noGrp="1"/>
          </p:cNvSpPr>
          <p:nvPr>
            <p:ph type="sldNum" sz="quarter" idx="7"/>
          </p:nvPr>
        </p:nvSpPr>
        <p:spPr/>
        <p:txBody>
          <a:bodyPr/>
          <a:lstStyle/>
          <a:p>
            <a:fld id="{B6F15528-21DE-4FAA-801E-634DDDAF4B2B}" type="slidenum">
              <a:rPr lang="en-US" smtClean="0"/>
              <a:t>17</a:t>
            </a:fld>
            <a:endParaRPr lang="en-US" dirty="0"/>
          </a:p>
        </p:txBody>
      </p:sp>
      <p:sp>
        <p:nvSpPr>
          <p:cNvPr id="5" name="TextBox 4"/>
          <p:cNvSpPr txBox="1"/>
          <p:nvPr/>
        </p:nvSpPr>
        <p:spPr>
          <a:xfrm>
            <a:off x="381000" y="990600"/>
            <a:ext cx="6400800" cy="1323440"/>
          </a:xfrm>
          <a:prstGeom prst="rect">
            <a:avLst/>
          </a:prstGeom>
          <a:noFill/>
        </p:spPr>
        <p:txBody>
          <a:bodyPr wrap="square" rtlCol="0">
            <a:spAutoFit/>
          </a:bodyPr>
          <a:lstStyle/>
          <a:p>
            <a:pPr marL="922655" algn="ctr">
              <a:lnSpc>
                <a:spcPct val="100000"/>
              </a:lnSpc>
            </a:pPr>
            <a:r>
              <a:rPr lang="en-US" sz="4000" b="1" spc="-30" dirty="0">
                <a:solidFill>
                  <a:srgbClr val="FFFFFF"/>
                </a:solidFill>
                <a:latin typeface="Arial"/>
                <a:cs typeface="Arial"/>
              </a:rPr>
              <a:t>SAC &amp; SAF </a:t>
            </a:r>
            <a:r>
              <a:rPr lang="en-US" sz="4000" b="1" spc="-30" dirty="0" smtClean="0">
                <a:solidFill>
                  <a:srgbClr val="FFFFFF"/>
                </a:solidFill>
                <a:latin typeface="Arial"/>
                <a:cs typeface="Arial"/>
              </a:rPr>
              <a:t>UPLOAD</a:t>
            </a:r>
          </a:p>
          <a:p>
            <a:pPr marL="922655" algn="ctr">
              <a:lnSpc>
                <a:spcPct val="100000"/>
              </a:lnSpc>
            </a:pPr>
            <a:r>
              <a:rPr lang="en-US" sz="4000" b="1" spc="-30" dirty="0" smtClean="0">
                <a:solidFill>
                  <a:srgbClr val="FFFFFF"/>
                </a:solidFill>
                <a:latin typeface="Arial"/>
                <a:cs typeface="Arial"/>
              </a:rPr>
              <a:t>CHECKLIST   </a:t>
            </a:r>
            <a:endParaRPr lang="en-US" sz="4000" b="1" spc="-30" dirty="0">
              <a:solidFill>
                <a:srgbClr val="FFFFFF"/>
              </a:solidFill>
              <a:latin typeface="Arial"/>
              <a:cs typeface="Arial"/>
            </a:endParaRPr>
          </a:p>
        </p:txBody>
      </p:sp>
      <p:pic>
        <p:nvPicPr>
          <p:cNvPr id="35" name="Picture 34" descr="Screen Shot 2016-11-22 at 9.49.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62200"/>
            <a:ext cx="8077200" cy="4222267"/>
          </a:xfrm>
          <a:prstGeom prst="rect">
            <a:avLst/>
          </a:prstGeom>
        </p:spPr>
      </p:pic>
    </p:spTree>
    <p:extLst>
      <p:ext uri="{BB962C8B-B14F-4D97-AF65-F5344CB8AC3E}">
        <p14:creationId xmlns:p14="http://schemas.microsoft.com/office/powerpoint/2010/main" val="6941102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ECBD1D"/>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914400" y="990600"/>
            <a:ext cx="5715000" cy="1384995"/>
          </a:xfrm>
          <a:prstGeom prst="rect">
            <a:avLst/>
          </a:prstGeom>
          <a:solidFill>
            <a:srgbClr val="95BE3D"/>
          </a:solidFill>
        </p:spPr>
        <p:txBody>
          <a:bodyPr vert="horz" wrap="square" lIns="0" tIns="0" rIns="0" bIns="0" rtlCol="0">
            <a:spAutoFit/>
          </a:bodyPr>
          <a:lstStyle/>
          <a:p>
            <a:pPr marL="507365" algn="ctr">
              <a:lnSpc>
                <a:spcPct val="100000"/>
              </a:lnSpc>
            </a:pPr>
            <a:r>
              <a:rPr lang="en-US" sz="5400" b="1" spc="-30" dirty="0" smtClean="0">
                <a:solidFill>
                  <a:srgbClr val="FFFFFF"/>
                </a:solidFill>
                <a:latin typeface="Calibri"/>
                <a:cs typeface="Calibri"/>
              </a:rPr>
              <a:t>FACE</a:t>
            </a:r>
          </a:p>
          <a:p>
            <a:pPr marL="507365">
              <a:lnSpc>
                <a:spcPct val="100000"/>
              </a:lnSpc>
            </a:pPr>
            <a:r>
              <a:rPr lang="en-US" sz="2800" b="1" spc="-30" dirty="0" smtClean="0">
                <a:solidFill>
                  <a:srgbClr val="FFFFFF"/>
                </a:solidFill>
                <a:latin typeface="Calibri"/>
                <a:cs typeface="Calibri"/>
              </a:rPr>
              <a:t>Family &amp; Community Engagement</a:t>
            </a:r>
          </a:p>
          <a:p>
            <a:pPr marL="507365">
              <a:lnSpc>
                <a:spcPct val="100000"/>
              </a:lnSpc>
            </a:pPr>
            <a:endParaRPr lang="en-US" sz="800" b="1" spc="-30" dirty="0" smtClean="0">
              <a:solidFill>
                <a:srgbClr val="FFFFFF"/>
              </a:solidFill>
              <a:latin typeface="Calibri"/>
              <a:cs typeface="Calibri"/>
            </a:endParaRPr>
          </a:p>
        </p:txBody>
      </p:sp>
      <p:sp>
        <p:nvSpPr>
          <p:cNvPr id="6" name="object 6"/>
          <p:cNvSpPr/>
          <p:nvPr/>
        </p:nvSpPr>
        <p:spPr>
          <a:xfrm>
            <a:off x="7361215" y="1126363"/>
            <a:ext cx="166370" cy="80645"/>
          </a:xfrm>
          <a:custGeom>
            <a:avLst/>
            <a:gdLst/>
            <a:ahLst/>
            <a:cxnLst/>
            <a:rect l="l" t="t" r="r" b="b"/>
            <a:pathLst>
              <a:path w="166370" h="80644">
                <a:moveTo>
                  <a:pt x="27531" y="0"/>
                </a:moveTo>
                <a:lnTo>
                  <a:pt x="0" y="1745"/>
                </a:lnTo>
                <a:lnTo>
                  <a:pt x="8663" y="18898"/>
                </a:lnTo>
                <a:lnTo>
                  <a:pt x="42323" y="55475"/>
                </a:lnTo>
                <a:lnTo>
                  <a:pt x="81970" y="74044"/>
                </a:lnTo>
                <a:lnTo>
                  <a:pt x="120514" y="80148"/>
                </a:lnTo>
                <a:lnTo>
                  <a:pt x="131891" y="80370"/>
                </a:lnTo>
                <a:lnTo>
                  <a:pt x="142095" y="80028"/>
                </a:lnTo>
                <a:lnTo>
                  <a:pt x="150863" y="79328"/>
                </a:lnTo>
                <a:lnTo>
                  <a:pt x="157933" y="78475"/>
                </a:lnTo>
                <a:lnTo>
                  <a:pt x="163041" y="77673"/>
                </a:lnTo>
                <a:lnTo>
                  <a:pt x="165926" y="77129"/>
                </a:lnTo>
                <a:lnTo>
                  <a:pt x="155511" y="60476"/>
                </a:lnTo>
                <a:lnTo>
                  <a:pt x="117976" y="24910"/>
                </a:lnTo>
                <a:lnTo>
                  <a:pt x="76542" y="6697"/>
                </a:lnTo>
                <a:lnTo>
                  <a:pt x="38325" y="395"/>
                </a:lnTo>
                <a:lnTo>
                  <a:pt x="27531" y="0"/>
                </a:lnTo>
                <a:close/>
              </a:path>
            </a:pathLst>
          </a:custGeom>
          <a:solidFill>
            <a:srgbClr val="FFFFFF"/>
          </a:solidFill>
        </p:spPr>
        <p:txBody>
          <a:bodyPr wrap="square" lIns="0" tIns="0" rIns="0" bIns="0" rtlCol="0"/>
          <a:lstStyle/>
          <a:p>
            <a:endParaRPr/>
          </a:p>
        </p:txBody>
      </p:sp>
      <p:sp>
        <p:nvSpPr>
          <p:cNvPr id="7" name="object 7"/>
          <p:cNvSpPr/>
          <p:nvPr/>
        </p:nvSpPr>
        <p:spPr>
          <a:xfrm>
            <a:off x="7230323" y="1523658"/>
            <a:ext cx="104775" cy="16510"/>
          </a:xfrm>
          <a:custGeom>
            <a:avLst/>
            <a:gdLst/>
            <a:ahLst/>
            <a:cxnLst/>
            <a:rect l="l" t="t" r="r" b="b"/>
            <a:pathLst>
              <a:path w="104775" h="16509">
                <a:moveTo>
                  <a:pt x="104240" y="0"/>
                </a:moveTo>
                <a:lnTo>
                  <a:pt x="3636" y="0"/>
                </a:lnTo>
                <a:lnTo>
                  <a:pt x="0" y="3660"/>
                </a:lnTo>
                <a:lnTo>
                  <a:pt x="0" y="12658"/>
                </a:lnTo>
                <a:lnTo>
                  <a:pt x="3636" y="16302"/>
                </a:lnTo>
                <a:lnTo>
                  <a:pt x="94075" y="16302"/>
                </a:lnTo>
                <a:lnTo>
                  <a:pt x="99021" y="6992"/>
                </a:lnTo>
                <a:lnTo>
                  <a:pt x="104240" y="0"/>
                </a:lnTo>
                <a:close/>
              </a:path>
            </a:pathLst>
          </a:custGeom>
          <a:solidFill>
            <a:srgbClr val="FFFFFF"/>
          </a:solidFill>
        </p:spPr>
        <p:txBody>
          <a:bodyPr wrap="square" lIns="0" tIns="0" rIns="0" bIns="0" rtlCol="0"/>
          <a:lstStyle/>
          <a:p>
            <a:endParaRPr/>
          </a:p>
        </p:txBody>
      </p:sp>
      <p:sp>
        <p:nvSpPr>
          <p:cNvPr id="8" name="object 8"/>
          <p:cNvSpPr/>
          <p:nvPr/>
        </p:nvSpPr>
        <p:spPr>
          <a:xfrm>
            <a:off x="7615983" y="1531811"/>
            <a:ext cx="211454" cy="0"/>
          </a:xfrm>
          <a:custGeom>
            <a:avLst/>
            <a:gdLst/>
            <a:ahLst/>
            <a:cxnLst/>
            <a:rect l="l" t="t" r="r" b="b"/>
            <a:pathLst>
              <a:path w="211454">
                <a:moveTo>
                  <a:pt x="0" y="0"/>
                </a:moveTo>
                <a:lnTo>
                  <a:pt x="211372" y="0"/>
                </a:lnTo>
              </a:path>
            </a:pathLst>
          </a:custGeom>
          <a:ln w="17572">
            <a:solidFill>
              <a:srgbClr val="FFFFFF"/>
            </a:solidFill>
          </a:ln>
        </p:spPr>
        <p:txBody>
          <a:bodyPr wrap="square" lIns="0" tIns="0" rIns="0" bIns="0" rtlCol="0"/>
          <a:lstStyle/>
          <a:p>
            <a:endParaRPr/>
          </a:p>
        </p:txBody>
      </p:sp>
      <p:sp>
        <p:nvSpPr>
          <p:cNvPr id="9" name="object 9"/>
          <p:cNvSpPr/>
          <p:nvPr/>
        </p:nvSpPr>
        <p:spPr>
          <a:xfrm>
            <a:off x="7549456" y="1523658"/>
            <a:ext cx="51435" cy="16510"/>
          </a:xfrm>
          <a:custGeom>
            <a:avLst/>
            <a:gdLst/>
            <a:ahLst/>
            <a:cxnLst/>
            <a:rect l="l" t="t" r="r" b="b"/>
            <a:pathLst>
              <a:path w="51434" h="16509">
                <a:moveTo>
                  <a:pt x="31642" y="0"/>
                </a:moveTo>
                <a:lnTo>
                  <a:pt x="580" y="0"/>
                </a:lnTo>
                <a:lnTo>
                  <a:pt x="1000" y="6695"/>
                </a:lnTo>
                <a:lnTo>
                  <a:pt x="0" y="16302"/>
                </a:lnTo>
                <a:lnTo>
                  <a:pt x="50835" y="16302"/>
                </a:lnTo>
                <a:lnTo>
                  <a:pt x="40940" y="6112"/>
                </a:lnTo>
                <a:lnTo>
                  <a:pt x="31642" y="0"/>
                </a:lnTo>
                <a:close/>
              </a:path>
            </a:pathLst>
          </a:custGeom>
          <a:solidFill>
            <a:srgbClr val="FFFFFF"/>
          </a:solidFill>
        </p:spPr>
        <p:txBody>
          <a:bodyPr wrap="square" lIns="0" tIns="0" rIns="0" bIns="0" rtlCol="0"/>
          <a:lstStyle/>
          <a:p>
            <a:endParaRPr/>
          </a:p>
        </p:txBody>
      </p:sp>
      <p:sp>
        <p:nvSpPr>
          <p:cNvPr id="10" name="object 10"/>
          <p:cNvSpPr/>
          <p:nvPr/>
        </p:nvSpPr>
        <p:spPr>
          <a:xfrm>
            <a:off x="7472357" y="1523658"/>
            <a:ext cx="30480" cy="16510"/>
          </a:xfrm>
          <a:custGeom>
            <a:avLst/>
            <a:gdLst/>
            <a:ahLst/>
            <a:cxnLst/>
            <a:rect l="l" t="t" r="r" b="b"/>
            <a:pathLst>
              <a:path w="30479" h="16509">
                <a:moveTo>
                  <a:pt x="23247" y="0"/>
                </a:moveTo>
                <a:lnTo>
                  <a:pt x="13502" y="0"/>
                </a:lnTo>
                <a:lnTo>
                  <a:pt x="5825" y="8022"/>
                </a:lnTo>
                <a:lnTo>
                  <a:pt x="0" y="16302"/>
                </a:lnTo>
                <a:lnTo>
                  <a:pt x="30060" y="16302"/>
                </a:lnTo>
                <a:lnTo>
                  <a:pt x="26734" y="4499"/>
                </a:lnTo>
                <a:lnTo>
                  <a:pt x="23247" y="0"/>
                </a:lnTo>
                <a:close/>
              </a:path>
            </a:pathLst>
          </a:custGeom>
          <a:solidFill>
            <a:srgbClr val="FFFFFF"/>
          </a:solidFill>
        </p:spPr>
        <p:txBody>
          <a:bodyPr wrap="square" lIns="0" tIns="0" rIns="0" bIns="0" rtlCol="0"/>
          <a:lstStyle/>
          <a:p>
            <a:endParaRPr/>
          </a:p>
        </p:txBody>
      </p:sp>
      <p:sp>
        <p:nvSpPr>
          <p:cNvPr id="11" name="object 11"/>
          <p:cNvSpPr/>
          <p:nvPr/>
        </p:nvSpPr>
        <p:spPr>
          <a:xfrm>
            <a:off x="7232630" y="1489885"/>
            <a:ext cx="131445" cy="16510"/>
          </a:xfrm>
          <a:custGeom>
            <a:avLst/>
            <a:gdLst/>
            <a:ahLst/>
            <a:cxnLst/>
            <a:rect l="l" t="t" r="r" b="b"/>
            <a:pathLst>
              <a:path w="131445" h="16509">
                <a:moveTo>
                  <a:pt x="131422" y="0"/>
                </a:moveTo>
                <a:lnTo>
                  <a:pt x="3648" y="0"/>
                </a:lnTo>
                <a:lnTo>
                  <a:pt x="0" y="3660"/>
                </a:lnTo>
                <a:lnTo>
                  <a:pt x="0" y="12658"/>
                </a:lnTo>
                <a:lnTo>
                  <a:pt x="3648" y="16302"/>
                </a:lnTo>
                <a:lnTo>
                  <a:pt x="115445" y="16302"/>
                </a:lnTo>
                <a:lnTo>
                  <a:pt x="122838" y="6992"/>
                </a:lnTo>
                <a:lnTo>
                  <a:pt x="131422" y="0"/>
                </a:lnTo>
                <a:close/>
              </a:path>
            </a:pathLst>
          </a:custGeom>
          <a:solidFill>
            <a:srgbClr val="FFFFFF"/>
          </a:solidFill>
        </p:spPr>
        <p:txBody>
          <a:bodyPr wrap="square" lIns="0" tIns="0" rIns="0" bIns="0" rtlCol="0"/>
          <a:lstStyle/>
          <a:p>
            <a:endParaRPr/>
          </a:p>
        </p:txBody>
      </p:sp>
      <p:sp>
        <p:nvSpPr>
          <p:cNvPr id="12" name="object 12"/>
          <p:cNvSpPr/>
          <p:nvPr/>
        </p:nvSpPr>
        <p:spPr>
          <a:xfrm>
            <a:off x="7595781" y="1498036"/>
            <a:ext cx="229870" cy="0"/>
          </a:xfrm>
          <a:custGeom>
            <a:avLst/>
            <a:gdLst/>
            <a:ahLst/>
            <a:cxnLst/>
            <a:rect l="l" t="t" r="r" b="b"/>
            <a:pathLst>
              <a:path w="229870">
                <a:moveTo>
                  <a:pt x="0" y="0"/>
                </a:moveTo>
                <a:lnTo>
                  <a:pt x="229255" y="0"/>
                </a:lnTo>
              </a:path>
            </a:pathLst>
          </a:custGeom>
          <a:ln w="17572">
            <a:solidFill>
              <a:srgbClr val="FFFFFF"/>
            </a:solidFill>
          </a:ln>
        </p:spPr>
        <p:txBody>
          <a:bodyPr wrap="square" lIns="0" tIns="0" rIns="0" bIns="0" rtlCol="0"/>
          <a:lstStyle/>
          <a:p>
            <a:endParaRPr/>
          </a:p>
        </p:txBody>
      </p:sp>
      <p:sp>
        <p:nvSpPr>
          <p:cNvPr id="13" name="object 13"/>
          <p:cNvSpPr/>
          <p:nvPr/>
        </p:nvSpPr>
        <p:spPr>
          <a:xfrm>
            <a:off x="7239048" y="1456112"/>
            <a:ext cx="77470" cy="16510"/>
          </a:xfrm>
          <a:custGeom>
            <a:avLst/>
            <a:gdLst/>
            <a:ahLst/>
            <a:cxnLst/>
            <a:rect l="l" t="t" r="r" b="b"/>
            <a:pathLst>
              <a:path w="77470" h="16509">
                <a:moveTo>
                  <a:pt x="77221" y="0"/>
                </a:moveTo>
                <a:lnTo>
                  <a:pt x="3623" y="0"/>
                </a:lnTo>
                <a:lnTo>
                  <a:pt x="0" y="3660"/>
                </a:lnTo>
                <a:lnTo>
                  <a:pt x="0" y="12658"/>
                </a:lnTo>
                <a:lnTo>
                  <a:pt x="3623" y="16302"/>
                </a:lnTo>
                <a:lnTo>
                  <a:pt x="73300" y="16302"/>
                </a:lnTo>
                <a:lnTo>
                  <a:pt x="74328" y="7860"/>
                </a:lnTo>
                <a:lnTo>
                  <a:pt x="77221" y="0"/>
                </a:lnTo>
                <a:close/>
              </a:path>
            </a:pathLst>
          </a:custGeom>
          <a:solidFill>
            <a:srgbClr val="FFFFFF"/>
          </a:solidFill>
        </p:spPr>
        <p:txBody>
          <a:bodyPr wrap="square" lIns="0" tIns="0" rIns="0" bIns="0" rtlCol="0"/>
          <a:lstStyle/>
          <a:p>
            <a:endParaRPr/>
          </a:p>
        </p:txBody>
      </p:sp>
      <p:sp>
        <p:nvSpPr>
          <p:cNvPr id="14" name="object 14"/>
          <p:cNvSpPr/>
          <p:nvPr/>
        </p:nvSpPr>
        <p:spPr>
          <a:xfrm>
            <a:off x="7321350" y="1456113"/>
            <a:ext cx="102235" cy="16510"/>
          </a:xfrm>
          <a:custGeom>
            <a:avLst/>
            <a:gdLst/>
            <a:ahLst/>
            <a:cxnLst/>
            <a:rect l="l" t="t" r="r" b="b"/>
            <a:pathLst>
              <a:path w="102234" h="16509">
                <a:moveTo>
                  <a:pt x="87858" y="0"/>
                </a:moveTo>
                <a:lnTo>
                  <a:pt x="21775" y="0"/>
                </a:lnTo>
                <a:lnTo>
                  <a:pt x="15817" y="3180"/>
                </a:lnTo>
                <a:lnTo>
                  <a:pt x="2187" y="14028"/>
                </a:lnTo>
                <a:lnTo>
                  <a:pt x="0" y="16302"/>
                </a:lnTo>
                <a:lnTo>
                  <a:pt x="66935" y="16302"/>
                </a:lnTo>
                <a:lnTo>
                  <a:pt x="71252" y="13876"/>
                </a:lnTo>
                <a:lnTo>
                  <a:pt x="83417" y="8705"/>
                </a:lnTo>
                <a:lnTo>
                  <a:pt x="102247" y="3952"/>
                </a:lnTo>
                <a:lnTo>
                  <a:pt x="87858" y="0"/>
                </a:lnTo>
                <a:close/>
              </a:path>
            </a:pathLst>
          </a:custGeom>
          <a:solidFill>
            <a:srgbClr val="FFFFFF"/>
          </a:solidFill>
        </p:spPr>
        <p:txBody>
          <a:bodyPr wrap="square" lIns="0" tIns="0" rIns="0" bIns="0" rtlCol="0"/>
          <a:lstStyle/>
          <a:p>
            <a:endParaRPr/>
          </a:p>
        </p:txBody>
      </p:sp>
      <p:sp>
        <p:nvSpPr>
          <p:cNvPr id="15" name="object 15"/>
          <p:cNvSpPr/>
          <p:nvPr/>
        </p:nvSpPr>
        <p:spPr>
          <a:xfrm>
            <a:off x="7710461" y="1456113"/>
            <a:ext cx="108585" cy="16510"/>
          </a:xfrm>
          <a:custGeom>
            <a:avLst/>
            <a:gdLst/>
            <a:ahLst/>
            <a:cxnLst/>
            <a:rect l="l" t="t" r="r" b="b"/>
            <a:pathLst>
              <a:path w="108584" h="16509">
                <a:moveTo>
                  <a:pt x="104537" y="0"/>
                </a:moveTo>
                <a:lnTo>
                  <a:pt x="5960" y="0"/>
                </a:lnTo>
                <a:lnTo>
                  <a:pt x="4378" y="8863"/>
                </a:lnTo>
                <a:lnTo>
                  <a:pt x="0" y="16302"/>
                </a:lnTo>
                <a:lnTo>
                  <a:pt x="104537" y="16302"/>
                </a:lnTo>
                <a:lnTo>
                  <a:pt x="108187" y="12644"/>
                </a:lnTo>
                <a:lnTo>
                  <a:pt x="108187" y="3646"/>
                </a:lnTo>
                <a:lnTo>
                  <a:pt x="104537" y="0"/>
                </a:lnTo>
                <a:close/>
              </a:path>
            </a:pathLst>
          </a:custGeom>
          <a:solidFill>
            <a:srgbClr val="FFFFFF"/>
          </a:solidFill>
        </p:spPr>
        <p:txBody>
          <a:bodyPr wrap="square" lIns="0" tIns="0" rIns="0" bIns="0" rtlCol="0"/>
          <a:lstStyle/>
          <a:p>
            <a:endParaRPr/>
          </a:p>
        </p:txBody>
      </p:sp>
      <p:sp>
        <p:nvSpPr>
          <p:cNvPr id="16" name="object 16"/>
          <p:cNvSpPr/>
          <p:nvPr/>
        </p:nvSpPr>
        <p:spPr>
          <a:xfrm>
            <a:off x="7547728" y="1456112"/>
            <a:ext cx="59055" cy="16510"/>
          </a:xfrm>
          <a:custGeom>
            <a:avLst/>
            <a:gdLst/>
            <a:ahLst/>
            <a:cxnLst/>
            <a:rect l="l" t="t" r="r" b="b"/>
            <a:pathLst>
              <a:path w="59054" h="16509">
                <a:moveTo>
                  <a:pt x="52984" y="0"/>
                </a:moveTo>
                <a:lnTo>
                  <a:pt x="0" y="0"/>
                </a:lnTo>
                <a:lnTo>
                  <a:pt x="2946" y="966"/>
                </a:lnTo>
                <a:lnTo>
                  <a:pt x="14126" y="5882"/>
                </a:lnTo>
                <a:lnTo>
                  <a:pt x="31199" y="16334"/>
                </a:lnTo>
                <a:lnTo>
                  <a:pt x="58958" y="16302"/>
                </a:lnTo>
                <a:lnTo>
                  <a:pt x="54998" y="9460"/>
                </a:lnTo>
                <a:lnTo>
                  <a:pt x="52984" y="0"/>
                </a:lnTo>
                <a:close/>
              </a:path>
            </a:pathLst>
          </a:custGeom>
          <a:solidFill>
            <a:srgbClr val="FFFFFF"/>
          </a:solidFill>
        </p:spPr>
        <p:txBody>
          <a:bodyPr wrap="square" lIns="0" tIns="0" rIns="0" bIns="0" rtlCol="0"/>
          <a:lstStyle/>
          <a:p>
            <a:endParaRPr/>
          </a:p>
        </p:txBody>
      </p:sp>
      <p:sp>
        <p:nvSpPr>
          <p:cNvPr id="17" name="object 17"/>
          <p:cNvSpPr/>
          <p:nvPr/>
        </p:nvSpPr>
        <p:spPr>
          <a:xfrm>
            <a:off x="7448530" y="1422339"/>
            <a:ext cx="8890" cy="7620"/>
          </a:xfrm>
          <a:custGeom>
            <a:avLst/>
            <a:gdLst/>
            <a:ahLst/>
            <a:cxnLst/>
            <a:rect l="l" t="t" r="r" b="b"/>
            <a:pathLst>
              <a:path w="8890" h="7619">
                <a:moveTo>
                  <a:pt x="8732" y="0"/>
                </a:moveTo>
                <a:lnTo>
                  <a:pt x="0" y="0"/>
                </a:lnTo>
                <a:lnTo>
                  <a:pt x="6015" y="7481"/>
                </a:lnTo>
                <a:lnTo>
                  <a:pt x="8732" y="0"/>
                </a:lnTo>
                <a:close/>
              </a:path>
            </a:pathLst>
          </a:custGeom>
          <a:solidFill>
            <a:srgbClr val="FFFFFF"/>
          </a:solidFill>
        </p:spPr>
        <p:txBody>
          <a:bodyPr wrap="square" lIns="0" tIns="0" rIns="0" bIns="0" rtlCol="0"/>
          <a:lstStyle/>
          <a:p>
            <a:endParaRPr/>
          </a:p>
        </p:txBody>
      </p:sp>
      <p:sp>
        <p:nvSpPr>
          <p:cNvPr id="18" name="object 18"/>
          <p:cNvSpPr/>
          <p:nvPr/>
        </p:nvSpPr>
        <p:spPr>
          <a:xfrm>
            <a:off x="7249769" y="1422339"/>
            <a:ext cx="86995" cy="16510"/>
          </a:xfrm>
          <a:custGeom>
            <a:avLst/>
            <a:gdLst/>
            <a:ahLst/>
            <a:cxnLst/>
            <a:rect l="l" t="t" r="r" b="b"/>
            <a:pathLst>
              <a:path w="86995" h="16509">
                <a:moveTo>
                  <a:pt x="86695" y="0"/>
                </a:moveTo>
                <a:lnTo>
                  <a:pt x="3649" y="0"/>
                </a:lnTo>
                <a:lnTo>
                  <a:pt x="0" y="3660"/>
                </a:lnTo>
                <a:lnTo>
                  <a:pt x="0" y="12658"/>
                </a:lnTo>
                <a:lnTo>
                  <a:pt x="3649" y="16302"/>
                </a:lnTo>
                <a:lnTo>
                  <a:pt x="74773" y="16302"/>
                </a:lnTo>
                <a:lnTo>
                  <a:pt x="79288" y="8578"/>
                </a:lnTo>
                <a:lnTo>
                  <a:pt x="86695" y="0"/>
                </a:lnTo>
                <a:close/>
              </a:path>
            </a:pathLst>
          </a:custGeom>
          <a:solidFill>
            <a:srgbClr val="FFFFFF"/>
          </a:solidFill>
        </p:spPr>
        <p:txBody>
          <a:bodyPr wrap="square" lIns="0" tIns="0" rIns="0" bIns="0" rtlCol="0"/>
          <a:lstStyle/>
          <a:p>
            <a:endParaRPr/>
          </a:p>
        </p:txBody>
      </p:sp>
      <p:sp>
        <p:nvSpPr>
          <p:cNvPr id="19" name="object 19"/>
          <p:cNvSpPr/>
          <p:nvPr/>
        </p:nvSpPr>
        <p:spPr>
          <a:xfrm>
            <a:off x="7714396" y="1422342"/>
            <a:ext cx="93980" cy="16510"/>
          </a:xfrm>
          <a:custGeom>
            <a:avLst/>
            <a:gdLst/>
            <a:ahLst/>
            <a:cxnLst/>
            <a:rect l="l" t="t" r="r" b="b"/>
            <a:pathLst>
              <a:path w="93979" h="16509">
                <a:moveTo>
                  <a:pt x="89858" y="0"/>
                </a:moveTo>
                <a:lnTo>
                  <a:pt x="0" y="0"/>
                </a:lnTo>
                <a:lnTo>
                  <a:pt x="2744" y="6111"/>
                </a:lnTo>
                <a:lnTo>
                  <a:pt x="3352" y="16301"/>
                </a:lnTo>
                <a:lnTo>
                  <a:pt x="89858" y="16301"/>
                </a:lnTo>
                <a:lnTo>
                  <a:pt x="93508" y="12642"/>
                </a:lnTo>
                <a:lnTo>
                  <a:pt x="93508" y="3644"/>
                </a:lnTo>
                <a:lnTo>
                  <a:pt x="89858" y="0"/>
                </a:lnTo>
                <a:close/>
              </a:path>
            </a:pathLst>
          </a:custGeom>
          <a:solidFill>
            <a:srgbClr val="FFFFFF"/>
          </a:solidFill>
        </p:spPr>
        <p:txBody>
          <a:bodyPr wrap="square" lIns="0" tIns="0" rIns="0" bIns="0" rtlCol="0"/>
          <a:lstStyle/>
          <a:p>
            <a:endParaRPr/>
          </a:p>
        </p:txBody>
      </p:sp>
      <p:sp>
        <p:nvSpPr>
          <p:cNvPr id="20" name="object 20"/>
          <p:cNvSpPr/>
          <p:nvPr/>
        </p:nvSpPr>
        <p:spPr>
          <a:xfrm>
            <a:off x="7516800" y="1422339"/>
            <a:ext cx="86360" cy="16510"/>
          </a:xfrm>
          <a:custGeom>
            <a:avLst/>
            <a:gdLst/>
            <a:ahLst/>
            <a:cxnLst/>
            <a:rect l="l" t="t" r="r" b="b"/>
            <a:pathLst>
              <a:path w="86359" h="16509">
                <a:moveTo>
                  <a:pt x="85925" y="0"/>
                </a:moveTo>
                <a:lnTo>
                  <a:pt x="0" y="0"/>
                </a:lnTo>
                <a:lnTo>
                  <a:pt x="3487" y="16302"/>
                </a:lnTo>
                <a:lnTo>
                  <a:pt x="82600" y="16302"/>
                </a:lnTo>
                <a:lnTo>
                  <a:pt x="82885" y="7440"/>
                </a:lnTo>
                <a:lnTo>
                  <a:pt x="85925" y="0"/>
                </a:lnTo>
                <a:close/>
              </a:path>
            </a:pathLst>
          </a:custGeom>
          <a:solidFill>
            <a:srgbClr val="FFFFFF"/>
          </a:solidFill>
        </p:spPr>
        <p:txBody>
          <a:bodyPr wrap="square" lIns="0" tIns="0" rIns="0" bIns="0" rtlCol="0"/>
          <a:lstStyle/>
          <a:p>
            <a:endParaRPr/>
          </a:p>
        </p:txBody>
      </p:sp>
      <p:sp>
        <p:nvSpPr>
          <p:cNvPr id="21" name="object 21"/>
          <p:cNvSpPr/>
          <p:nvPr/>
        </p:nvSpPr>
        <p:spPr>
          <a:xfrm>
            <a:off x="7265450" y="1396721"/>
            <a:ext cx="196850" cy="0"/>
          </a:xfrm>
          <a:custGeom>
            <a:avLst/>
            <a:gdLst/>
            <a:ahLst/>
            <a:cxnLst/>
            <a:rect l="l" t="t" r="r" b="b"/>
            <a:pathLst>
              <a:path w="196850">
                <a:moveTo>
                  <a:pt x="0" y="0"/>
                </a:moveTo>
                <a:lnTo>
                  <a:pt x="196463" y="0"/>
                </a:lnTo>
              </a:path>
            </a:pathLst>
          </a:custGeom>
          <a:ln w="17571">
            <a:solidFill>
              <a:srgbClr val="FFFFFF"/>
            </a:solidFill>
          </a:ln>
        </p:spPr>
        <p:txBody>
          <a:bodyPr wrap="square" lIns="0" tIns="0" rIns="0" bIns="0" rtlCol="0"/>
          <a:lstStyle/>
          <a:p>
            <a:endParaRPr/>
          </a:p>
        </p:txBody>
      </p:sp>
      <p:sp>
        <p:nvSpPr>
          <p:cNvPr id="22" name="object 22"/>
          <p:cNvSpPr/>
          <p:nvPr/>
        </p:nvSpPr>
        <p:spPr>
          <a:xfrm>
            <a:off x="7685223" y="1388569"/>
            <a:ext cx="107314" cy="16510"/>
          </a:xfrm>
          <a:custGeom>
            <a:avLst/>
            <a:gdLst/>
            <a:ahLst/>
            <a:cxnLst/>
            <a:rect l="l" t="t" r="r" b="b"/>
            <a:pathLst>
              <a:path w="107315" h="16509">
                <a:moveTo>
                  <a:pt x="103064" y="0"/>
                </a:moveTo>
                <a:lnTo>
                  <a:pt x="0" y="0"/>
                </a:lnTo>
                <a:lnTo>
                  <a:pt x="6390" y="3644"/>
                </a:lnTo>
                <a:lnTo>
                  <a:pt x="19521" y="16042"/>
                </a:lnTo>
                <a:lnTo>
                  <a:pt x="19720" y="16301"/>
                </a:lnTo>
                <a:lnTo>
                  <a:pt x="103064" y="16301"/>
                </a:lnTo>
                <a:lnTo>
                  <a:pt x="106714" y="12642"/>
                </a:lnTo>
                <a:lnTo>
                  <a:pt x="106686" y="3617"/>
                </a:lnTo>
                <a:lnTo>
                  <a:pt x="103064" y="0"/>
                </a:lnTo>
                <a:close/>
              </a:path>
            </a:pathLst>
          </a:custGeom>
          <a:solidFill>
            <a:srgbClr val="FFFFFF"/>
          </a:solidFill>
        </p:spPr>
        <p:txBody>
          <a:bodyPr wrap="square" lIns="0" tIns="0" rIns="0" bIns="0" rtlCol="0"/>
          <a:lstStyle/>
          <a:p>
            <a:endParaRPr/>
          </a:p>
        </p:txBody>
      </p:sp>
      <p:sp>
        <p:nvSpPr>
          <p:cNvPr id="23" name="object 23"/>
          <p:cNvSpPr/>
          <p:nvPr/>
        </p:nvSpPr>
        <p:spPr>
          <a:xfrm>
            <a:off x="7501704" y="1388565"/>
            <a:ext cx="130810" cy="16510"/>
          </a:xfrm>
          <a:custGeom>
            <a:avLst/>
            <a:gdLst/>
            <a:ahLst/>
            <a:cxnLst/>
            <a:rect l="l" t="t" r="r" b="b"/>
            <a:pathLst>
              <a:path w="130809" h="16509">
                <a:moveTo>
                  <a:pt x="130218" y="0"/>
                </a:moveTo>
                <a:lnTo>
                  <a:pt x="0" y="0"/>
                </a:lnTo>
                <a:lnTo>
                  <a:pt x="4771" y="7711"/>
                </a:lnTo>
                <a:lnTo>
                  <a:pt x="8393" y="16302"/>
                </a:lnTo>
                <a:lnTo>
                  <a:pt x="110470" y="16302"/>
                </a:lnTo>
                <a:lnTo>
                  <a:pt x="123469" y="3850"/>
                </a:lnTo>
                <a:lnTo>
                  <a:pt x="130218" y="0"/>
                </a:lnTo>
                <a:close/>
              </a:path>
            </a:pathLst>
          </a:custGeom>
          <a:solidFill>
            <a:srgbClr val="FFFFFF"/>
          </a:solidFill>
        </p:spPr>
        <p:txBody>
          <a:bodyPr wrap="square" lIns="0" tIns="0" rIns="0" bIns="0" rtlCol="0"/>
          <a:lstStyle/>
          <a:p>
            <a:endParaRPr/>
          </a:p>
        </p:txBody>
      </p:sp>
      <p:sp>
        <p:nvSpPr>
          <p:cNvPr id="24" name="object 24"/>
          <p:cNvSpPr/>
          <p:nvPr/>
        </p:nvSpPr>
        <p:spPr>
          <a:xfrm>
            <a:off x="7286644" y="1362946"/>
            <a:ext cx="484505" cy="0"/>
          </a:xfrm>
          <a:custGeom>
            <a:avLst/>
            <a:gdLst/>
            <a:ahLst/>
            <a:cxnLst/>
            <a:rect l="l" t="t" r="r" b="b"/>
            <a:pathLst>
              <a:path w="484504">
                <a:moveTo>
                  <a:pt x="0" y="0"/>
                </a:moveTo>
                <a:lnTo>
                  <a:pt x="484383" y="0"/>
                </a:lnTo>
              </a:path>
            </a:pathLst>
          </a:custGeom>
          <a:ln w="17574">
            <a:solidFill>
              <a:srgbClr val="FFFFFF"/>
            </a:solidFill>
          </a:ln>
        </p:spPr>
        <p:txBody>
          <a:bodyPr wrap="square" lIns="0" tIns="0" rIns="0" bIns="0" rtlCol="0"/>
          <a:lstStyle/>
          <a:p>
            <a:endParaRPr/>
          </a:p>
        </p:txBody>
      </p:sp>
      <p:sp>
        <p:nvSpPr>
          <p:cNvPr id="25" name="object 25"/>
          <p:cNvSpPr/>
          <p:nvPr/>
        </p:nvSpPr>
        <p:spPr>
          <a:xfrm>
            <a:off x="7315978" y="1329178"/>
            <a:ext cx="426084" cy="0"/>
          </a:xfrm>
          <a:custGeom>
            <a:avLst/>
            <a:gdLst/>
            <a:ahLst/>
            <a:cxnLst/>
            <a:rect l="l" t="t" r="r" b="b"/>
            <a:pathLst>
              <a:path w="426084">
                <a:moveTo>
                  <a:pt x="0" y="0"/>
                </a:moveTo>
                <a:lnTo>
                  <a:pt x="425719" y="0"/>
                </a:lnTo>
              </a:path>
            </a:pathLst>
          </a:custGeom>
          <a:ln w="17571">
            <a:solidFill>
              <a:srgbClr val="FFFFFF"/>
            </a:solidFill>
          </a:ln>
        </p:spPr>
        <p:txBody>
          <a:bodyPr wrap="square" lIns="0" tIns="0" rIns="0" bIns="0" rtlCol="0"/>
          <a:lstStyle/>
          <a:p>
            <a:endParaRPr/>
          </a:p>
        </p:txBody>
      </p:sp>
      <p:sp>
        <p:nvSpPr>
          <p:cNvPr id="26" name="object 26"/>
          <p:cNvSpPr/>
          <p:nvPr/>
        </p:nvSpPr>
        <p:spPr>
          <a:xfrm>
            <a:off x="7356057" y="1295400"/>
            <a:ext cx="345440" cy="0"/>
          </a:xfrm>
          <a:custGeom>
            <a:avLst/>
            <a:gdLst/>
            <a:ahLst/>
            <a:cxnLst/>
            <a:rect l="l" t="t" r="r" b="b"/>
            <a:pathLst>
              <a:path w="345440">
                <a:moveTo>
                  <a:pt x="0" y="0"/>
                </a:moveTo>
                <a:lnTo>
                  <a:pt x="344985" y="0"/>
                </a:lnTo>
              </a:path>
            </a:pathLst>
          </a:custGeom>
          <a:ln w="17572">
            <a:solidFill>
              <a:srgbClr val="FFFFFF"/>
            </a:solidFill>
          </a:ln>
        </p:spPr>
        <p:txBody>
          <a:bodyPr wrap="square" lIns="0" tIns="0" rIns="0" bIns="0" rtlCol="0"/>
          <a:lstStyle/>
          <a:p>
            <a:endParaRPr/>
          </a:p>
        </p:txBody>
      </p:sp>
      <p:sp>
        <p:nvSpPr>
          <p:cNvPr id="27" name="object 27"/>
          <p:cNvSpPr/>
          <p:nvPr/>
        </p:nvSpPr>
        <p:spPr>
          <a:xfrm>
            <a:off x="7548588" y="1253476"/>
            <a:ext cx="87630" cy="16510"/>
          </a:xfrm>
          <a:custGeom>
            <a:avLst/>
            <a:gdLst/>
            <a:ahLst/>
            <a:cxnLst/>
            <a:rect l="l" t="t" r="r" b="b"/>
            <a:pathLst>
              <a:path w="87629" h="16509">
                <a:moveTo>
                  <a:pt x="83465" y="0"/>
                </a:moveTo>
                <a:lnTo>
                  <a:pt x="3636" y="0"/>
                </a:lnTo>
                <a:lnTo>
                  <a:pt x="0" y="3646"/>
                </a:lnTo>
                <a:lnTo>
                  <a:pt x="0" y="12644"/>
                </a:lnTo>
                <a:lnTo>
                  <a:pt x="3636" y="16302"/>
                </a:lnTo>
                <a:lnTo>
                  <a:pt x="83465" y="16302"/>
                </a:lnTo>
                <a:lnTo>
                  <a:pt x="87114" y="12644"/>
                </a:lnTo>
                <a:lnTo>
                  <a:pt x="87114" y="3646"/>
                </a:lnTo>
                <a:lnTo>
                  <a:pt x="83465" y="0"/>
                </a:lnTo>
                <a:close/>
              </a:path>
            </a:pathLst>
          </a:custGeom>
          <a:solidFill>
            <a:srgbClr val="FFFFFF"/>
          </a:solidFill>
        </p:spPr>
        <p:txBody>
          <a:bodyPr wrap="square" lIns="0" tIns="0" rIns="0" bIns="0" rtlCol="0"/>
          <a:lstStyle/>
          <a:p>
            <a:endParaRPr/>
          </a:p>
        </p:txBody>
      </p:sp>
      <p:sp>
        <p:nvSpPr>
          <p:cNvPr id="28" name="object 28"/>
          <p:cNvSpPr/>
          <p:nvPr/>
        </p:nvSpPr>
        <p:spPr>
          <a:xfrm>
            <a:off x="7520220" y="1124182"/>
            <a:ext cx="107314" cy="138430"/>
          </a:xfrm>
          <a:custGeom>
            <a:avLst/>
            <a:gdLst/>
            <a:ahLst/>
            <a:cxnLst/>
            <a:rect l="l" t="t" r="r" b="b"/>
            <a:pathLst>
              <a:path w="107315" h="138430">
                <a:moveTo>
                  <a:pt x="103150" y="0"/>
                </a:moveTo>
                <a:lnTo>
                  <a:pt x="55801" y="17526"/>
                </a:lnTo>
                <a:lnTo>
                  <a:pt x="26254" y="45628"/>
                </a:lnTo>
                <a:lnTo>
                  <a:pt x="5963" y="83905"/>
                </a:lnTo>
                <a:lnTo>
                  <a:pt x="0" y="121184"/>
                </a:lnTo>
                <a:lnTo>
                  <a:pt x="272" y="127592"/>
                </a:lnTo>
                <a:lnTo>
                  <a:pt x="518" y="129877"/>
                </a:lnTo>
                <a:lnTo>
                  <a:pt x="518" y="134377"/>
                </a:lnTo>
                <a:lnTo>
                  <a:pt x="4141" y="138009"/>
                </a:lnTo>
                <a:lnTo>
                  <a:pt x="13141" y="138009"/>
                </a:lnTo>
                <a:lnTo>
                  <a:pt x="16779" y="134377"/>
                </a:lnTo>
                <a:lnTo>
                  <a:pt x="16691" y="126885"/>
                </a:lnTo>
                <a:lnTo>
                  <a:pt x="17010" y="120248"/>
                </a:lnTo>
                <a:lnTo>
                  <a:pt x="26758" y="82197"/>
                </a:lnTo>
                <a:lnTo>
                  <a:pt x="46994" y="46009"/>
                </a:lnTo>
                <a:lnTo>
                  <a:pt x="86836" y="19863"/>
                </a:lnTo>
                <a:lnTo>
                  <a:pt x="98635" y="16302"/>
                </a:lnTo>
                <a:lnTo>
                  <a:pt x="103135" y="16302"/>
                </a:lnTo>
                <a:lnTo>
                  <a:pt x="106772" y="12670"/>
                </a:lnTo>
                <a:lnTo>
                  <a:pt x="106772" y="3658"/>
                </a:lnTo>
                <a:lnTo>
                  <a:pt x="103150" y="0"/>
                </a:lnTo>
                <a:close/>
              </a:path>
            </a:pathLst>
          </a:custGeom>
          <a:solidFill>
            <a:srgbClr val="FFFFFF"/>
          </a:solidFill>
        </p:spPr>
        <p:txBody>
          <a:bodyPr wrap="square" lIns="0" tIns="0" rIns="0" bIns="0" rtlCol="0"/>
          <a:lstStyle/>
          <a:p>
            <a:endParaRPr/>
          </a:p>
        </p:txBody>
      </p:sp>
      <p:sp>
        <p:nvSpPr>
          <p:cNvPr id="29" name="object 29"/>
          <p:cNvSpPr/>
          <p:nvPr/>
        </p:nvSpPr>
        <p:spPr>
          <a:xfrm>
            <a:off x="7231175" y="1557120"/>
            <a:ext cx="178435" cy="213360"/>
          </a:xfrm>
          <a:custGeom>
            <a:avLst/>
            <a:gdLst/>
            <a:ahLst/>
            <a:cxnLst/>
            <a:rect l="l" t="t" r="r" b="b"/>
            <a:pathLst>
              <a:path w="178434" h="213360">
                <a:moveTo>
                  <a:pt x="0" y="20"/>
                </a:moveTo>
                <a:lnTo>
                  <a:pt x="5627" y="40154"/>
                </a:lnTo>
                <a:lnTo>
                  <a:pt x="16369" y="78398"/>
                </a:lnTo>
                <a:lnTo>
                  <a:pt x="31861" y="114386"/>
                </a:lnTo>
                <a:lnTo>
                  <a:pt x="51738" y="147752"/>
                </a:lnTo>
                <a:lnTo>
                  <a:pt x="75632" y="178132"/>
                </a:lnTo>
                <a:lnTo>
                  <a:pt x="103180" y="205159"/>
                </a:lnTo>
                <a:lnTo>
                  <a:pt x="113111" y="213360"/>
                </a:lnTo>
                <a:lnTo>
                  <a:pt x="113333" y="212596"/>
                </a:lnTo>
                <a:lnTo>
                  <a:pt x="113686" y="199215"/>
                </a:lnTo>
                <a:lnTo>
                  <a:pt x="114007" y="191469"/>
                </a:lnTo>
                <a:lnTo>
                  <a:pt x="118769" y="147334"/>
                </a:lnTo>
                <a:lnTo>
                  <a:pt x="128575" y="103876"/>
                </a:lnTo>
                <a:lnTo>
                  <a:pt x="138255" y="75130"/>
                </a:lnTo>
                <a:lnTo>
                  <a:pt x="68326" y="75130"/>
                </a:lnTo>
                <a:lnTo>
                  <a:pt x="73789" y="26968"/>
                </a:lnTo>
                <a:lnTo>
                  <a:pt x="84250" y="258"/>
                </a:lnTo>
                <a:lnTo>
                  <a:pt x="0" y="20"/>
                </a:lnTo>
                <a:close/>
              </a:path>
              <a:path w="178434" h="213360">
                <a:moveTo>
                  <a:pt x="150393" y="0"/>
                </a:moveTo>
                <a:lnTo>
                  <a:pt x="108338" y="30586"/>
                </a:lnTo>
                <a:lnTo>
                  <a:pt x="78260" y="62522"/>
                </a:lnTo>
                <a:lnTo>
                  <a:pt x="68326" y="75130"/>
                </a:lnTo>
                <a:lnTo>
                  <a:pt x="138255" y="75130"/>
                </a:lnTo>
                <a:lnTo>
                  <a:pt x="139465" y="71819"/>
                </a:lnTo>
                <a:lnTo>
                  <a:pt x="146493" y="55235"/>
                </a:lnTo>
                <a:lnTo>
                  <a:pt x="154699" y="38444"/>
                </a:lnTo>
                <a:lnTo>
                  <a:pt x="164175" y="21569"/>
                </a:lnTo>
                <a:lnTo>
                  <a:pt x="175014" y="4735"/>
                </a:lnTo>
                <a:lnTo>
                  <a:pt x="178324" y="20"/>
                </a:lnTo>
                <a:lnTo>
                  <a:pt x="150393" y="0"/>
                </a:lnTo>
                <a:close/>
              </a:path>
            </a:pathLst>
          </a:custGeom>
          <a:solidFill>
            <a:srgbClr val="FFFFFF"/>
          </a:solidFill>
        </p:spPr>
        <p:txBody>
          <a:bodyPr wrap="square" lIns="0" tIns="0" rIns="0" bIns="0" rtlCol="0"/>
          <a:lstStyle/>
          <a:p>
            <a:endParaRPr/>
          </a:p>
        </p:txBody>
      </p:sp>
      <p:sp>
        <p:nvSpPr>
          <p:cNvPr id="30" name="object 30"/>
          <p:cNvSpPr/>
          <p:nvPr/>
        </p:nvSpPr>
        <p:spPr>
          <a:xfrm>
            <a:off x="7408531" y="1557103"/>
            <a:ext cx="418465" cy="272415"/>
          </a:xfrm>
          <a:custGeom>
            <a:avLst/>
            <a:gdLst/>
            <a:ahLst/>
            <a:cxnLst/>
            <a:rect l="l" t="t" r="r" b="b"/>
            <a:pathLst>
              <a:path w="418465" h="272414">
                <a:moveTo>
                  <a:pt x="55431" y="0"/>
                </a:moveTo>
                <a:lnTo>
                  <a:pt x="36672" y="39422"/>
                </a:lnTo>
                <a:lnTo>
                  <a:pt x="22586" y="77409"/>
                </a:lnTo>
                <a:lnTo>
                  <a:pt x="8832" y="130301"/>
                </a:lnTo>
                <a:lnTo>
                  <a:pt x="2018" y="176369"/>
                </a:lnTo>
                <a:lnTo>
                  <a:pt x="0" y="213453"/>
                </a:lnTo>
                <a:lnTo>
                  <a:pt x="6" y="216301"/>
                </a:lnTo>
                <a:lnTo>
                  <a:pt x="13551" y="257702"/>
                </a:lnTo>
                <a:lnTo>
                  <a:pt x="49950" y="269054"/>
                </a:lnTo>
                <a:lnTo>
                  <a:pt x="68920" y="272410"/>
                </a:lnTo>
                <a:lnTo>
                  <a:pt x="74206" y="272410"/>
                </a:lnTo>
                <a:lnTo>
                  <a:pt x="110783" y="254507"/>
                </a:lnTo>
                <a:lnTo>
                  <a:pt x="120702" y="225888"/>
                </a:lnTo>
                <a:lnTo>
                  <a:pt x="287671" y="225888"/>
                </a:lnTo>
                <a:lnTo>
                  <a:pt x="329995" y="191118"/>
                </a:lnTo>
                <a:lnTo>
                  <a:pt x="355471" y="162454"/>
                </a:lnTo>
                <a:lnTo>
                  <a:pt x="377151" y="130669"/>
                </a:lnTo>
                <a:lnTo>
                  <a:pt x="379389" y="126593"/>
                </a:lnTo>
                <a:lnTo>
                  <a:pt x="81462" y="126593"/>
                </a:lnTo>
                <a:lnTo>
                  <a:pt x="80529" y="126385"/>
                </a:lnTo>
                <a:lnTo>
                  <a:pt x="80833" y="122764"/>
                </a:lnTo>
                <a:lnTo>
                  <a:pt x="82120" y="116142"/>
                </a:lnTo>
                <a:lnTo>
                  <a:pt x="86623" y="95539"/>
                </a:lnTo>
                <a:lnTo>
                  <a:pt x="89327" y="82381"/>
                </a:lnTo>
                <a:lnTo>
                  <a:pt x="91995" y="67867"/>
                </a:lnTo>
                <a:lnTo>
                  <a:pt x="94369" y="52409"/>
                </a:lnTo>
                <a:lnTo>
                  <a:pt x="96195" y="36418"/>
                </a:lnTo>
                <a:lnTo>
                  <a:pt x="97218" y="20306"/>
                </a:lnTo>
                <a:lnTo>
                  <a:pt x="97183" y="4484"/>
                </a:lnTo>
                <a:lnTo>
                  <a:pt x="88334" y="1632"/>
                </a:lnTo>
                <a:lnTo>
                  <a:pt x="70346" y="321"/>
                </a:lnTo>
                <a:lnTo>
                  <a:pt x="55431" y="0"/>
                </a:lnTo>
                <a:close/>
              </a:path>
              <a:path w="418465" h="272414">
                <a:moveTo>
                  <a:pt x="287671" y="225888"/>
                </a:moveTo>
                <a:lnTo>
                  <a:pt x="120702" y="225888"/>
                </a:lnTo>
                <a:lnTo>
                  <a:pt x="122915" y="240119"/>
                </a:lnTo>
                <a:lnTo>
                  <a:pt x="150596" y="269375"/>
                </a:lnTo>
                <a:lnTo>
                  <a:pt x="172444" y="272410"/>
                </a:lnTo>
                <a:lnTo>
                  <a:pt x="178013" y="271841"/>
                </a:lnTo>
                <a:lnTo>
                  <a:pt x="216125" y="261672"/>
                </a:lnTo>
                <a:lnTo>
                  <a:pt x="252057" y="246763"/>
                </a:lnTo>
                <a:lnTo>
                  <a:pt x="285450" y="227475"/>
                </a:lnTo>
                <a:lnTo>
                  <a:pt x="287671" y="225888"/>
                </a:lnTo>
                <a:close/>
              </a:path>
              <a:path w="418465" h="272414">
                <a:moveTo>
                  <a:pt x="207128" y="38"/>
                </a:moveTo>
                <a:lnTo>
                  <a:pt x="138315" y="38"/>
                </a:lnTo>
                <a:lnTo>
                  <a:pt x="137863" y="2037"/>
                </a:lnTo>
                <a:lnTo>
                  <a:pt x="136502" y="7655"/>
                </a:lnTo>
                <a:lnTo>
                  <a:pt x="121735" y="54860"/>
                </a:lnTo>
                <a:lnTo>
                  <a:pt x="100558" y="100209"/>
                </a:lnTo>
                <a:lnTo>
                  <a:pt x="81462" y="126593"/>
                </a:lnTo>
                <a:lnTo>
                  <a:pt x="379389" y="126593"/>
                </a:lnTo>
                <a:lnTo>
                  <a:pt x="401770" y="77927"/>
                </a:lnTo>
                <a:lnTo>
                  <a:pt x="412391" y="39913"/>
                </a:lnTo>
                <a:lnTo>
                  <a:pt x="417253" y="6732"/>
                </a:lnTo>
                <a:lnTo>
                  <a:pt x="211954" y="6732"/>
                </a:lnTo>
                <a:lnTo>
                  <a:pt x="207128" y="38"/>
                </a:lnTo>
                <a:close/>
              </a:path>
              <a:path w="418465" h="272414">
                <a:moveTo>
                  <a:pt x="417961" y="38"/>
                </a:moveTo>
                <a:lnTo>
                  <a:pt x="212643" y="38"/>
                </a:lnTo>
                <a:lnTo>
                  <a:pt x="211954" y="6732"/>
                </a:lnTo>
                <a:lnTo>
                  <a:pt x="417253" y="6732"/>
                </a:lnTo>
                <a:lnTo>
                  <a:pt x="417961" y="38"/>
                </a:lnTo>
                <a:close/>
              </a:path>
            </a:pathLst>
          </a:custGeom>
          <a:solidFill>
            <a:srgbClr val="FFFFFF"/>
          </a:solidFill>
        </p:spPr>
        <p:txBody>
          <a:bodyPr wrap="square" lIns="0" tIns="0" rIns="0" bIns="0" rtlCol="0"/>
          <a:lstStyle/>
          <a:p>
            <a:endParaRPr/>
          </a:p>
        </p:txBody>
      </p:sp>
      <p:sp>
        <p:nvSpPr>
          <p:cNvPr id="31" name="object 31"/>
          <p:cNvSpPr/>
          <p:nvPr/>
        </p:nvSpPr>
        <p:spPr>
          <a:xfrm>
            <a:off x="7421984" y="1253476"/>
            <a:ext cx="87630" cy="16510"/>
          </a:xfrm>
          <a:custGeom>
            <a:avLst/>
            <a:gdLst/>
            <a:ahLst/>
            <a:cxnLst/>
            <a:rect l="l" t="t" r="r" b="b"/>
            <a:pathLst>
              <a:path w="87629" h="16509">
                <a:moveTo>
                  <a:pt x="83464" y="0"/>
                </a:moveTo>
                <a:lnTo>
                  <a:pt x="3636" y="0"/>
                </a:lnTo>
                <a:lnTo>
                  <a:pt x="0" y="3646"/>
                </a:lnTo>
                <a:lnTo>
                  <a:pt x="0" y="12644"/>
                </a:lnTo>
                <a:lnTo>
                  <a:pt x="3636" y="16302"/>
                </a:lnTo>
                <a:lnTo>
                  <a:pt x="83464" y="16302"/>
                </a:lnTo>
                <a:lnTo>
                  <a:pt x="87114" y="12644"/>
                </a:lnTo>
                <a:lnTo>
                  <a:pt x="87114" y="3646"/>
                </a:lnTo>
                <a:lnTo>
                  <a:pt x="83464" y="0"/>
                </a:lnTo>
                <a:close/>
              </a:path>
            </a:pathLst>
          </a:custGeom>
          <a:solidFill>
            <a:srgbClr val="FFFFFF"/>
          </a:solidFill>
        </p:spPr>
        <p:txBody>
          <a:bodyPr wrap="square" lIns="0" tIns="0" rIns="0" bIns="0" rtlCol="0"/>
          <a:lstStyle/>
          <a:p>
            <a:endParaRPr/>
          </a:p>
        </p:txBody>
      </p:sp>
      <p:sp>
        <p:nvSpPr>
          <p:cNvPr id="32" name="object 32"/>
          <p:cNvSpPr txBox="1"/>
          <p:nvPr/>
        </p:nvSpPr>
        <p:spPr>
          <a:xfrm>
            <a:off x="6807606" y="1906290"/>
            <a:ext cx="1442720" cy="405130"/>
          </a:xfrm>
          <a:prstGeom prst="rect">
            <a:avLst/>
          </a:prstGeom>
        </p:spPr>
        <p:txBody>
          <a:bodyPr vert="horz" wrap="square" lIns="0" tIns="0" rIns="0" bIns="0" rtlCol="0">
            <a:spAutoFit/>
          </a:bodyPr>
          <a:lstStyle/>
          <a:p>
            <a:pPr marL="78105" marR="5080" indent="-66040">
              <a:lnSpc>
                <a:spcPct val="100600"/>
              </a:lnSpc>
            </a:pPr>
            <a:r>
              <a:rPr sz="1350" b="1" spc="30" dirty="0">
                <a:solidFill>
                  <a:srgbClr val="FFFFFF"/>
                </a:solidFill>
                <a:latin typeface="Times New Roman"/>
                <a:cs typeface="Times New Roman"/>
              </a:rPr>
              <a:t>Br</a:t>
            </a:r>
            <a:r>
              <a:rPr sz="1350" b="1" spc="-5" dirty="0">
                <a:solidFill>
                  <a:srgbClr val="FFFFFF"/>
                </a:solidFill>
                <a:latin typeface="Times New Roman"/>
                <a:cs typeface="Times New Roman"/>
              </a:rPr>
              <a:t>o</a:t>
            </a:r>
            <a:r>
              <a:rPr sz="1350" b="1" spc="130" dirty="0">
                <a:solidFill>
                  <a:srgbClr val="FFFFFF"/>
                </a:solidFill>
                <a:latin typeface="Times New Roman"/>
                <a:cs typeface="Times New Roman"/>
              </a:rPr>
              <a:t>w</a:t>
            </a:r>
            <a:r>
              <a:rPr sz="1350" b="1" spc="85" dirty="0">
                <a:solidFill>
                  <a:srgbClr val="FFFFFF"/>
                </a:solidFill>
                <a:latin typeface="Times New Roman"/>
                <a:cs typeface="Times New Roman"/>
              </a:rPr>
              <a:t>a</a:t>
            </a:r>
            <a:r>
              <a:rPr sz="1350" b="1" spc="65" dirty="0">
                <a:solidFill>
                  <a:srgbClr val="FFFFFF"/>
                </a:solidFill>
                <a:latin typeface="Times New Roman"/>
                <a:cs typeface="Times New Roman"/>
              </a:rPr>
              <a:t>r</a:t>
            </a:r>
            <a:r>
              <a:rPr sz="1350" b="1" spc="195" dirty="0">
                <a:solidFill>
                  <a:srgbClr val="FFFFFF"/>
                </a:solidFill>
                <a:latin typeface="Times New Roman"/>
                <a:cs typeface="Times New Roman"/>
              </a:rPr>
              <a:t>d</a:t>
            </a:r>
            <a:r>
              <a:rPr sz="1350" b="1" spc="80" dirty="0">
                <a:solidFill>
                  <a:srgbClr val="FFFFFF"/>
                </a:solidFill>
                <a:latin typeface="Times New Roman"/>
                <a:cs typeface="Times New Roman"/>
              </a:rPr>
              <a:t> </a:t>
            </a:r>
            <a:r>
              <a:rPr sz="1350" b="1" spc="110" dirty="0">
                <a:solidFill>
                  <a:srgbClr val="FFFFFF"/>
                </a:solidFill>
                <a:latin typeface="Times New Roman"/>
                <a:cs typeface="Times New Roman"/>
              </a:rPr>
              <a:t>County</a:t>
            </a:r>
            <a:r>
              <a:rPr sz="1350" b="1" spc="50" dirty="0">
                <a:solidFill>
                  <a:srgbClr val="FFFFFF"/>
                </a:solidFill>
                <a:latin typeface="Times New Roman"/>
                <a:cs typeface="Times New Roman"/>
              </a:rPr>
              <a:t> </a:t>
            </a:r>
            <a:r>
              <a:rPr sz="1350" b="1" spc="100" dirty="0">
                <a:solidFill>
                  <a:srgbClr val="FFFFFF"/>
                </a:solidFill>
                <a:latin typeface="Times New Roman"/>
                <a:cs typeface="Times New Roman"/>
              </a:rPr>
              <a:t>Public</a:t>
            </a:r>
            <a:r>
              <a:rPr sz="1350" b="1" spc="80" dirty="0">
                <a:solidFill>
                  <a:srgbClr val="FFFFFF"/>
                </a:solidFill>
                <a:latin typeface="Times New Roman"/>
                <a:cs typeface="Times New Roman"/>
              </a:rPr>
              <a:t> </a:t>
            </a:r>
            <a:r>
              <a:rPr sz="1350" b="1" spc="140" dirty="0">
                <a:solidFill>
                  <a:srgbClr val="FFFFFF"/>
                </a:solidFill>
                <a:latin typeface="Times New Roman"/>
                <a:cs typeface="Times New Roman"/>
              </a:rPr>
              <a:t>Schools</a:t>
            </a:r>
            <a:endParaRPr sz="1350">
              <a:latin typeface="Times New Roman"/>
              <a:cs typeface="Times New Roman"/>
            </a:endParaRPr>
          </a:p>
        </p:txBody>
      </p:sp>
      <p:sp>
        <p:nvSpPr>
          <p:cNvPr id="33" name="Slide Number Placeholder 32"/>
          <p:cNvSpPr>
            <a:spLocks noGrp="1"/>
          </p:cNvSpPr>
          <p:nvPr>
            <p:ph type="sldNum" sz="quarter" idx="7"/>
          </p:nvPr>
        </p:nvSpPr>
        <p:spPr/>
        <p:txBody>
          <a:bodyPr/>
          <a:lstStyle/>
          <a:p>
            <a:fld id="{B6F15528-21DE-4FAA-801E-634DDDAF4B2B}" type="slidenum">
              <a:rPr lang="en-US" smtClean="0"/>
              <a:t>18</a:t>
            </a:fld>
            <a:endParaRPr lang="en-US" dirty="0"/>
          </a:p>
        </p:txBody>
      </p:sp>
      <p:sp>
        <p:nvSpPr>
          <p:cNvPr id="5" name="TextBox 4"/>
          <p:cNvSpPr txBox="1"/>
          <p:nvPr/>
        </p:nvSpPr>
        <p:spPr>
          <a:xfrm>
            <a:off x="304800" y="2590800"/>
            <a:ext cx="8610600" cy="4093428"/>
          </a:xfrm>
          <a:prstGeom prst="rect">
            <a:avLst/>
          </a:prstGeom>
          <a:noFill/>
        </p:spPr>
        <p:txBody>
          <a:bodyPr wrap="square" rtlCol="0">
            <a:spAutoFit/>
          </a:bodyPr>
          <a:lstStyle/>
          <a:p>
            <a:pPr algn="just"/>
            <a:r>
              <a:rPr lang="en-US" sz="2000" b="1" dirty="0">
                <a:solidFill>
                  <a:schemeClr val="accent3"/>
                </a:solidFill>
              </a:rPr>
              <a:t>Engagement Goal: </a:t>
            </a:r>
            <a:r>
              <a:rPr lang="en-US" sz="2000" b="1" dirty="0">
                <a:solidFill>
                  <a:srgbClr val="DFAE31"/>
                </a:solidFill>
              </a:rPr>
              <a:t>The environment or culture in which engaging programs take place must consider and plan for: families to feel welcomed, valued, and respected by program staff; two-way communication and relationship building with families are adapted to meet changing family and community circumstances; opportunities are provided for family support and development through the family partnership process and through intentional parent/family peer groups within the program and community</a:t>
            </a:r>
            <a:r>
              <a:rPr lang="en-US" sz="2000" b="1" dirty="0" smtClean="0">
                <a:solidFill>
                  <a:srgbClr val="DFAE31"/>
                </a:solidFill>
              </a:rPr>
              <a:t>.</a:t>
            </a:r>
            <a:endParaRPr lang="en-US" sz="2000" b="1" dirty="0">
              <a:solidFill>
                <a:srgbClr val="DFAE31"/>
              </a:solidFill>
            </a:endParaRPr>
          </a:p>
          <a:p>
            <a:endParaRPr lang="en-US" sz="1000" dirty="0" smtClean="0">
              <a:solidFill>
                <a:srgbClr val="DFAE31"/>
              </a:solidFill>
            </a:endParaRPr>
          </a:p>
          <a:p>
            <a:r>
              <a:rPr lang="en-US" sz="2000" b="1" dirty="0" smtClean="0">
                <a:solidFill>
                  <a:schemeClr val="accent3"/>
                </a:solidFill>
              </a:rPr>
              <a:t>Location of Plan: </a:t>
            </a:r>
            <a:r>
              <a:rPr lang="en-US" sz="2000" b="1" dirty="0">
                <a:solidFill>
                  <a:schemeClr val="accent3"/>
                </a:solidFill>
                <a:hlinkClick r:id="rId3"/>
              </a:rPr>
              <a:t>http://www.broward.k12.fl.us/ospa/ospa-central2</a:t>
            </a:r>
            <a:r>
              <a:rPr lang="en-US" sz="2000" b="1" dirty="0" smtClean="0">
                <a:solidFill>
                  <a:schemeClr val="accent3"/>
                </a:solidFill>
                <a:hlinkClick r:id="rId3"/>
              </a:rPr>
              <a:t>/</a:t>
            </a:r>
            <a:endParaRPr lang="en-US" sz="2000" b="1" dirty="0" smtClean="0">
              <a:solidFill>
                <a:schemeClr val="accent3"/>
              </a:solidFill>
            </a:endParaRPr>
          </a:p>
          <a:p>
            <a:endParaRPr lang="en-US" sz="1000" b="1" dirty="0" smtClean="0">
              <a:solidFill>
                <a:schemeClr val="accent3"/>
              </a:solidFill>
            </a:endParaRPr>
          </a:p>
          <a:p>
            <a:pPr algn="just"/>
            <a:r>
              <a:rPr lang="en-US" sz="2000" b="1" dirty="0" smtClean="0">
                <a:solidFill>
                  <a:schemeClr val="accent3"/>
                </a:solidFill>
              </a:rPr>
              <a:t>Date Due: </a:t>
            </a:r>
            <a:r>
              <a:rPr lang="en-US" sz="2000" b="1" dirty="0" smtClean="0">
                <a:solidFill>
                  <a:srgbClr val="DFAE31"/>
                </a:solidFill>
              </a:rPr>
              <a:t>January 26, 2017</a:t>
            </a:r>
          </a:p>
          <a:p>
            <a:pPr algn="just"/>
            <a:endParaRPr lang="en-US" sz="1000" b="1" dirty="0">
              <a:solidFill>
                <a:schemeClr val="accent3"/>
              </a:solidFill>
            </a:endParaRPr>
          </a:p>
          <a:p>
            <a:pPr algn="just"/>
            <a:r>
              <a:rPr lang="en-US" sz="2000" b="1" dirty="0" smtClean="0">
                <a:solidFill>
                  <a:schemeClr val="accent3"/>
                </a:solidFill>
              </a:rPr>
              <a:t>Contact</a:t>
            </a:r>
            <a:r>
              <a:rPr lang="en-US" sz="2000" dirty="0" smtClean="0">
                <a:solidFill>
                  <a:schemeClr val="accent3"/>
                </a:solidFill>
              </a:rPr>
              <a:t>:  </a:t>
            </a:r>
            <a:r>
              <a:rPr lang="en-US" sz="2000" dirty="0" smtClean="0">
                <a:solidFill>
                  <a:srgbClr val="DFAE31"/>
                </a:solidFill>
              </a:rPr>
              <a:t>Nadia Clarke, Assistant Director, Office </a:t>
            </a:r>
            <a:r>
              <a:rPr lang="en-US" sz="2000" dirty="0">
                <a:solidFill>
                  <a:srgbClr val="DFAE31"/>
                </a:solidFill>
              </a:rPr>
              <a:t>of Family and Community </a:t>
            </a:r>
            <a:r>
              <a:rPr lang="en-US" sz="2000" dirty="0" smtClean="0">
                <a:solidFill>
                  <a:srgbClr val="DFAE31"/>
                </a:solidFill>
              </a:rPr>
              <a:t>Engagement 754</a:t>
            </a:r>
            <a:r>
              <a:rPr lang="en-US" sz="2000" dirty="0">
                <a:solidFill>
                  <a:srgbClr val="DFAE31"/>
                </a:solidFill>
              </a:rPr>
              <a:t>-321-</a:t>
            </a:r>
            <a:r>
              <a:rPr lang="en-US" sz="2000" dirty="0" smtClean="0">
                <a:solidFill>
                  <a:srgbClr val="DFAE31"/>
                </a:solidFill>
              </a:rPr>
              <a:t>1599</a:t>
            </a:r>
            <a:endParaRPr lang="en-US" sz="2000" dirty="0">
              <a:solidFill>
                <a:srgbClr val="DFAE31"/>
              </a:solidFill>
            </a:endParaRPr>
          </a:p>
        </p:txBody>
      </p:sp>
    </p:spTree>
    <p:extLst>
      <p:ext uri="{BB962C8B-B14F-4D97-AF65-F5344CB8AC3E}">
        <p14:creationId xmlns:p14="http://schemas.microsoft.com/office/powerpoint/2010/main" val="29439103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35B8EB"/>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685800" y="1066800"/>
            <a:ext cx="6019800" cy="1295400"/>
          </a:xfrm>
          <a:prstGeom prst="rect">
            <a:avLst/>
          </a:prstGeom>
          <a:solidFill>
            <a:srgbClr val="ECBD1D"/>
          </a:solidFill>
        </p:spPr>
        <p:txBody>
          <a:bodyPr vert="horz" wrap="square" lIns="0" tIns="0" rIns="0" bIns="0" rtlCol="0">
            <a:spAutoFit/>
          </a:bodyPr>
          <a:lstStyle/>
          <a:p>
            <a:pPr marL="2040889" marR="612140" indent="-1423035" algn="ctr">
              <a:lnSpc>
                <a:spcPts val="5200"/>
              </a:lnSpc>
            </a:pPr>
            <a:endParaRPr sz="3800" dirty="0">
              <a:latin typeface="Calibri"/>
              <a:cs typeface="Calibri"/>
            </a:endParaRPr>
          </a:p>
        </p:txBody>
      </p:sp>
      <p:sp>
        <p:nvSpPr>
          <p:cNvPr id="5" name="object 5"/>
          <p:cNvSpPr txBox="1"/>
          <p:nvPr/>
        </p:nvSpPr>
        <p:spPr>
          <a:xfrm>
            <a:off x="762000" y="2514600"/>
            <a:ext cx="7924800" cy="552767"/>
          </a:xfrm>
          <a:prstGeom prst="rect">
            <a:avLst/>
          </a:prstGeom>
        </p:spPr>
        <p:txBody>
          <a:bodyPr vert="horz" wrap="square" lIns="0" tIns="0" rIns="0" bIns="0" rtlCol="0">
            <a:spAutoFit/>
          </a:bodyPr>
          <a:lstStyle/>
          <a:p>
            <a:pPr>
              <a:lnSpc>
                <a:spcPct val="100000"/>
              </a:lnSpc>
              <a:spcBef>
                <a:spcPts val="30"/>
              </a:spcBef>
            </a:pPr>
            <a:endParaRPr sz="2000" dirty="0" smtClean="0">
              <a:solidFill>
                <a:srgbClr val="1AADF7"/>
              </a:solidFill>
              <a:latin typeface="Arial"/>
              <a:cs typeface="Arial"/>
            </a:endParaRPr>
          </a:p>
          <a:p>
            <a:pPr marL="12700" marR="376555">
              <a:lnSpc>
                <a:spcPct val="99400"/>
              </a:lnSpc>
            </a:pPr>
            <a:r>
              <a:rPr lang="en-US" sz="1600" spc="-10" dirty="0" smtClean="0">
                <a:solidFill>
                  <a:srgbClr val="1AADF7"/>
                </a:solidFill>
                <a:latin typeface="Arial"/>
                <a:cs typeface="Arial"/>
              </a:rPr>
              <a:t>		</a:t>
            </a:r>
            <a:endParaRPr sz="1600" dirty="0">
              <a:latin typeface="Calibri"/>
              <a:cs typeface="Calibri"/>
            </a:endParaRPr>
          </a:p>
        </p:txBody>
      </p:sp>
      <p:sp>
        <p:nvSpPr>
          <p:cNvPr id="6" name="object 6"/>
          <p:cNvSpPr/>
          <p:nvPr/>
        </p:nvSpPr>
        <p:spPr>
          <a:xfrm>
            <a:off x="7373541" y="1159311"/>
            <a:ext cx="163195" cy="78740"/>
          </a:xfrm>
          <a:custGeom>
            <a:avLst/>
            <a:gdLst/>
            <a:ahLst/>
            <a:cxnLst/>
            <a:rect l="l" t="t" r="r" b="b"/>
            <a:pathLst>
              <a:path w="163195" h="78740">
                <a:moveTo>
                  <a:pt x="24835" y="0"/>
                </a:moveTo>
                <a:lnTo>
                  <a:pt x="15821" y="211"/>
                </a:lnTo>
                <a:lnTo>
                  <a:pt x="8578" y="695"/>
                </a:lnTo>
                <a:lnTo>
                  <a:pt x="3381" y="1241"/>
                </a:lnTo>
                <a:lnTo>
                  <a:pt x="0" y="1722"/>
                </a:lnTo>
                <a:lnTo>
                  <a:pt x="8677" y="18853"/>
                </a:lnTo>
                <a:lnTo>
                  <a:pt x="42484" y="55086"/>
                </a:lnTo>
                <a:lnTo>
                  <a:pt x="82200" y="73082"/>
                </a:lnTo>
                <a:lnTo>
                  <a:pt x="120429" y="78622"/>
                </a:lnTo>
                <a:lnTo>
                  <a:pt x="131564" y="78701"/>
                </a:lnTo>
                <a:lnTo>
                  <a:pt x="141438" y="78253"/>
                </a:lnTo>
                <a:lnTo>
                  <a:pt x="149777" y="77492"/>
                </a:lnTo>
                <a:lnTo>
                  <a:pt x="156308" y="76633"/>
                </a:lnTo>
                <a:lnTo>
                  <a:pt x="160757" y="75889"/>
                </a:lnTo>
                <a:lnTo>
                  <a:pt x="162850" y="75475"/>
                </a:lnTo>
                <a:lnTo>
                  <a:pt x="152364" y="58881"/>
                </a:lnTo>
                <a:lnTo>
                  <a:pt x="114612" y="23710"/>
                </a:lnTo>
                <a:lnTo>
                  <a:pt x="73149" y="6057"/>
                </a:lnTo>
                <a:lnTo>
                  <a:pt x="35348" y="269"/>
                </a:lnTo>
                <a:lnTo>
                  <a:pt x="24835" y="0"/>
                </a:lnTo>
                <a:close/>
              </a:path>
            </a:pathLst>
          </a:custGeom>
          <a:solidFill>
            <a:srgbClr val="FFFFFF"/>
          </a:solidFill>
        </p:spPr>
        <p:txBody>
          <a:bodyPr wrap="square" lIns="0" tIns="0" rIns="0" bIns="0" rtlCol="0"/>
          <a:lstStyle/>
          <a:p>
            <a:endParaRPr/>
          </a:p>
        </p:txBody>
      </p:sp>
      <p:sp>
        <p:nvSpPr>
          <p:cNvPr id="7" name="object 7"/>
          <p:cNvSpPr/>
          <p:nvPr/>
        </p:nvSpPr>
        <p:spPr>
          <a:xfrm>
            <a:off x="7245407" y="1548486"/>
            <a:ext cx="102235" cy="16510"/>
          </a:xfrm>
          <a:custGeom>
            <a:avLst/>
            <a:gdLst/>
            <a:ahLst/>
            <a:cxnLst/>
            <a:rect l="l" t="t" r="r" b="b"/>
            <a:pathLst>
              <a:path w="102234" h="16509">
                <a:moveTo>
                  <a:pt x="102045" y="0"/>
                </a:moveTo>
                <a:lnTo>
                  <a:pt x="3559" y="0"/>
                </a:lnTo>
                <a:lnTo>
                  <a:pt x="0" y="3583"/>
                </a:lnTo>
                <a:lnTo>
                  <a:pt x="0" y="12397"/>
                </a:lnTo>
                <a:lnTo>
                  <a:pt x="3559" y="15968"/>
                </a:lnTo>
                <a:lnTo>
                  <a:pt x="92094" y="15968"/>
                </a:lnTo>
                <a:lnTo>
                  <a:pt x="96937" y="6849"/>
                </a:lnTo>
                <a:lnTo>
                  <a:pt x="102045" y="0"/>
                </a:lnTo>
                <a:close/>
              </a:path>
            </a:pathLst>
          </a:custGeom>
          <a:solidFill>
            <a:srgbClr val="FFFFFF"/>
          </a:solidFill>
        </p:spPr>
        <p:txBody>
          <a:bodyPr wrap="square" lIns="0" tIns="0" rIns="0" bIns="0" rtlCol="0"/>
          <a:lstStyle/>
          <a:p>
            <a:endParaRPr/>
          </a:p>
        </p:txBody>
      </p:sp>
      <p:sp>
        <p:nvSpPr>
          <p:cNvPr id="8" name="object 8"/>
          <p:cNvSpPr/>
          <p:nvPr/>
        </p:nvSpPr>
        <p:spPr>
          <a:xfrm>
            <a:off x="7622944" y="1556472"/>
            <a:ext cx="207010" cy="0"/>
          </a:xfrm>
          <a:custGeom>
            <a:avLst/>
            <a:gdLst/>
            <a:ahLst/>
            <a:cxnLst/>
            <a:rect l="l" t="t" r="r" b="b"/>
            <a:pathLst>
              <a:path w="207009">
                <a:moveTo>
                  <a:pt x="0" y="0"/>
                </a:moveTo>
                <a:lnTo>
                  <a:pt x="206921" y="0"/>
                </a:lnTo>
              </a:path>
            </a:pathLst>
          </a:custGeom>
          <a:ln w="17238">
            <a:solidFill>
              <a:srgbClr val="FFFFFF"/>
            </a:solidFill>
          </a:ln>
        </p:spPr>
        <p:txBody>
          <a:bodyPr wrap="square" lIns="0" tIns="0" rIns="0" bIns="0" rtlCol="0"/>
          <a:lstStyle/>
          <a:p>
            <a:endParaRPr/>
          </a:p>
        </p:txBody>
      </p:sp>
      <p:sp>
        <p:nvSpPr>
          <p:cNvPr id="9" name="object 9"/>
          <p:cNvSpPr/>
          <p:nvPr/>
        </p:nvSpPr>
        <p:spPr>
          <a:xfrm>
            <a:off x="7557818" y="1548486"/>
            <a:ext cx="50165" cy="16510"/>
          </a:xfrm>
          <a:custGeom>
            <a:avLst/>
            <a:gdLst/>
            <a:ahLst/>
            <a:cxnLst/>
            <a:rect l="l" t="t" r="r" b="b"/>
            <a:pathLst>
              <a:path w="50165" h="16509">
                <a:moveTo>
                  <a:pt x="30975" y="0"/>
                </a:moveTo>
                <a:lnTo>
                  <a:pt x="568" y="0"/>
                </a:lnTo>
                <a:lnTo>
                  <a:pt x="979" y="6557"/>
                </a:lnTo>
                <a:lnTo>
                  <a:pt x="0" y="15968"/>
                </a:lnTo>
                <a:lnTo>
                  <a:pt x="49764" y="15968"/>
                </a:lnTo>
                <a:lnTo>
                  <a:pt x="40079" y="5986"/>
                </a:lnTo>
                <a:lnTo>
                  <a:pt x="30975" y="0"/>
                </a:lnTo>
                <a:close/>
              </a:path>
            </a:pathLst>
          </a:custGeom>
          <a:solidFill>
            <a:srgbClr val="FFFFFF"/>
          </a:solidFill>
        </p:spPr>
        <p:txBody>
          <a:bodyPr wrap="square" lIns="0" tIns="0" rIns="0" bIns="0" rtlCol="0"/>
          <a:lstStyle/>
          <a:p>
            <a:endParaRPr/>
          </a:p>
        </p:txBody>
      </p:sp>
      <p:sp>
        <p:nvSpPr>
          <p:cNvPr id="10" name="object 10"/>
          <p:cNvSpPr/>
          <p:nvPr/>
        </p:nvSpPr>
        <p:spPr>
          <a:xfrm>
            <a:off x="7482343" y="1548486"/>
            <a:ext cx="29845" cy="16510"/>
          </a:xfrm>
          <a:custGeom>
            <a:avLst/>
            <a:gdLst/>
            <a:ahLst/>
            <a:cxnLst/>
            <a:rect l="l" t="t" r="r" b="b"/>
            <a:pathLst>
              <a:path w="29845" h="16509">
                <a:moveTo>
                  <a:pt x="22759" y="0"/>
                </a:moveTo>
                <a:lnTo>
                  <a:pt x="13219" y="0"/>
                </a:lnTo>
                <a:lnTo>
                  <a:pt x="5703" y="7858"/>
                </a:lnTo>
                <a:lnTo>
                  <a:pt x="0" y="15968"/>
                </a:lnTo>
                <a:lnTo>
                  <a:pt x="29428" y="15968"/>
                </a:lnTo>
                <a:lnTo>
                  <a:pt x="26173" y="4406"/>
                </a:lnTo>
                <a:lnTo>
                  <a:pt x="22759" y="0"/>
                </a:lnTo>
                <a:close/>
              </a:path>
            </a:pathLst>
          </a:custGeom>
          <a:solidFill>
            <a:srgbClr val="FFFFFF"/>
          </a:solidFill>
        </p:spPr>
        <p:txBody>
          <a:bodyPr wrap="square" lIns="0" tIns="0" rIns="0" bIns="0" rtlCol="0"/>
          <a:lstStyle/>
          <a:p>
            <a:endParaRPr/>
          </a:p>
        </p:txBody>
      </p:sp>
      <p:sp>
        <p:nvSpPr>
          <p:cNvPr id="11" name="object 11"/>
          <p:cNvSpPr/>
          <p:nvPr/>
        </p:nvSpPr>
        <p:spPr>
          <a:xfrm>
            <a:off x="7247666" y="1515404"/>
            <a:ext cx="128905" cy="16510"/>
          </a:xfrm>
          <a:custGeom>
            <a:avLst/>
            <a:gdLst/>
            <a:ahLst/>
            <a:cxnLst/>
            <a:rect l="l" t="t" r="r" b="b"/>
            <a:pathLst>
              <a:path w="128904" h="16509">
                <a:moveTo>
                  <a:pt x="128653" y="0"/>
                </a:moveTo>
                <a:lnTo>
                  <a:pt x="3572" y="0"/>
                </a:lnTo>
                <a:lnTo>
                  <a:pt x="0" y="3583"/>
                </a:lnTo>
                <a:lnTo>
                  <a:pt x="0" y="12399"/>
                </a:lnTo>
                <a:lnTo>
                  <a:pt x="3572" y="15968"/>
                </a:lnTo>
                <a:lnTo>
                  <a:pt x="113013" y="15968"/>
                </a:lnTo>
                <a:lnTo>
                  <a:pt x="120251" y="6850"/>
                </a:lnTo>
                <a:lnTo>
                  <a:pt x="128653" y="0"/>
                </a:lnTo>
                <a:close/>
              </a:path>
            </a:pathLst>
          </a:custGeom>
          <a:solidFill>
            <a:srgbClr val="FFFFFF"/>
          </a:solidFill>
        </p:spPr>
        <p:txBody>
          <a:bodyPr wrap="square" lIns="0" tIns="0" rIns="0" bIns="0" rtlCol="0"/>
          <a:lstStyle/>
          <a:p>
            <a:endParaRPr/>
          </a:p>
        </p:txBody>
      </p:sp>
      <p:sp>
        <p:nvSpPr>
          <p:cNvPr id="12" name="object 12"/>
          <p:cNvSpPr/>
          <p:nvPr/>
        </p:nvSpPr>
        <p:spPr>
          <a:xfrm>
            <a:off x="7603168" y="1523389"/>
            <a:ext cx="224790" cy="0"/>
          </a:xfrm>
          <a:custGeom>
            <a:avLst/>
            <a:gdLst/>
            <a:ahLst/>
            <a:cxnLst/>
            <a:rect l="l" t="t" r="r" b="b"/>
            <a:pathLst>
              <a:path w="224790">
                <a:moveTo>
                  <a:pt x="0" y="0"/>
                </a:moveTo>
                <a:lnTo>
                  <a:pt x="224426" y="0"/>
                </a:lnTo>
              </a:path>
            </a:pathLst>
          </a:custGeom>
          <a:ln w="17238">
            <a:solidFill>
              <a:srgbClr val="FFFFFF"/>
            </a:solidFill>
          </a:ln>
        </p:spPr>
        <p:txBody>
          <a:bodyPr wrap="square" lIns="0" tIns="0" rIns="0" bIns="0" rtlCol="0"/>
          <a:lstStyle/>
          <a:p>
            <a:endParaRPr/>
          </a:p>
        </p:txBody>
      </p:sp>
      <p:sp>
        <p:nvSpPr>
          <p:cNvPr id="13" name="object 13"/>
          <p:cNvSpPr/>
          <p:nvPr/>
        </p:nvSpPr>
        <p:spPr>
          <a:xfrm>
            <a:off x="7253949" y="1482323"/>
            <a:ext cx="76200" cy="16510"/>
          </a:xfrm>
          <a:custGeom>
            <a:avLst/>
            <a:gdLst/>
            <a:ahLst/>
            <a:cxnLst/>
            <a:rect l="l" t="t" r="r" b="b"/>
            <a:pathLst>
              <a:path w="76200" h="16509">
                <a:moveTo>
                  <a:pt x="75592" y="0"/>
                </a:moveTo>
                <a:lnTo>
                  <a:pt x="3545" y="0"/>
                </a:lnTo>
                <a:lnTo>
                  <a:pt x="0" y="3583"/>
                </a:lnTo>
                <a:lnTo>
                  <a:pt x="0" y="12397"/>
                </a:lnTo>
                <a:lnTo>
                  <a:pt x="3545" y="15968"/>
                </a:lnTo>
                <a:lnTo>
                  <a:pt x="71756" y="15968"/>
                </a:lnTo>
                <a:lnTo>
                  <a:pt x="72762" y="7698"/>
                </a:lnTo>
                <a:lnTo>
                  <a:pt x="75592" y="0"/>
                </a:lnTo>
                <a:close/>
              </a:path>
            </a:pathLst>
          </a:custGeom>
          <a:solidFill>
            <a:srgbClr val="FFFFFF"/>
          </a:solidFill>
        </p:spPr>
        <p:txBody>
          <a:bodyPr wrap="square" lIns="0" tIns="0" rIns="0" bIns="0" rtlCol="0"/>
          <a:lstStyle/>
          <a:p>
            <a:endParaRPr/>
          </a:p>
        </p:txBody>
      </p:sp>
      <p:sp>
        <p:nvSpPr>
          <p:cNvPr id="14" name="object 14"/>
          <p:cNvSpPr/>
          <p:nvPr/>
        </p:nvSpPr>
        <p:spPr>
          <a:xfrm>
            <a:off x="7334518" y="1482324"/>
            <a:ext cx="101600" cy="16510"/>
          </a:xfrm>
          <a:custGeom>
            <a:avLst/>
            <a:gdLst/>
            <a:ahLst/>
            <a:cxnLst/>
            <a:rect l="l" t="t" r="r" b="b"/>
            <a:pathLst>
              <a:path w="101600" h="16509">
                <a:moveTo>
                  <a:pt x="86006" y="0"/>
                </a:moveTo>
                <a:lnTo>
                  <a:pt x="21316" y="0"/>
                </a:lnTo>
                <a:lnTo>
                  <a:pt x="15256" y="3256"/>
                </a:lnTo>
                <a:lnTo>
                  <a:pt x="1500" y="14389"/>
                </a:lnTo>
                <a:lnTo>
                  <a:pt x="0" y="15968"/>
                </a:lnTo>
                <a:lnTo>
                  <a:pt x="65524" y="15968"/>
                </a:lnTo>
                <a:lnTo>
                  <a:pt x="69929" y="13500"/>
                </a:lnTo>
                <a:lnTo>
                  <a:pt x="82324" y="8297"/>
                </a:lnTo>
                <a:lnTo>
                  <a:pt x="101474" y="3658"/>
                </a:lnTo>
                <a:lnTo>
                  <a:pt x="86006" y="0"/>
                </a:lnTo>
                <a:close/>
              </a:path>
            </a:pathLst>
          </a:custGeom>
          <a:solidFill>
            <a:srgbClr val="FFFFFF"/>
          </a:solidFill>
        </p:spPr>
        <p:txBody>
          <a:bodyPr wrap="square" lIns="0" tIns="0" rIns="0" bIns="0" rtlCol="0"/>
          <a:lstStyle/>
          <a:p>
            <a:endParaRPr/>
          </a:p>
        </p:txBody>
      </p:sp>
      <p:sp>
        <p:nvSpPr>
          <p:cNvPr id="15" name="object 15"/>
          <p:cNvSpPr/>
          <p:nvPr/>
        </p:nvSpPr>
        <p:spPr>
          <a:xfrm>
            <a:off x="7715434" y="1482324"/>
            <a:ext cx="106045" cy="16510"/>
          </a:xfrm>
          <a:custGeom>
            <a:avLst/>
            <a:gdLst/>
            <a:ahLst/>
            <a:cxnLst/>
            <a:rect l="l" t="t" r="r" b="b"/>
            <a:pathLst>
              <a:path w="106045" h="16509">
                <a:moveTo>
                  <a:pt x="102335" y="0"/>
                </a:moveTo>
                <a:lnTo>
                  <a:pt x="5834" y="0"/>
                </a:lnTo>
                <a:lnTo>
                  <a:pt x="4287" y="8680"/>
                </a:lnTo>
                <a:lnTo>
                  <a:pt x="0" y="15968"/>
                </a:lnTo>
                <a:lnTo>
                  <a:pt x="102335" y="15968"/>
                </a:lnTo>
                <a:lnTo>
                  <a:pt x="105907" y="12385"/>
                </a:lnTo>
                <a:lnTo>
                  <a:pt x="105907" y="3569"/>
                </a:lnTo>
                <a:lnTo>
                  <a:pt x="102335" y="0"/>
                </a:lnTo>
                <a:close/>
              </a:path>
            </a:pathLst>
          </a:custGeom>
          <a:solidFill>
            <a:srgbClr val="FFFFFF"/>
          </a:solidFill>
        </p:spPr>
        <p:txBody>
          <a:bodyPr wrap="square" lIns="0" tIns="0" rIns="0" bIns="0" rtlCol="0"/>
          <a:lstStyle/>
          <a:p>
            <a:endParaRPr/>
          </a:p>
        </p:txBody>
      </p:sp>
      <p:sp>
        <p:nvSpPr>
          <p:cNvPr id="16" name="object 16"/>
          <p:cNvSpPr/>
          <p:nvPr/>
        </p:nvSpPr>
        <p:spPr>
          <a:xfrm>
            <a:off x="7556126" y="1482323"/>
            <a:ext cx="57785" cy="16510"/>
          </a:xfrm>
          <a:custGeom>
            <a:avLst/>
            <a:gdLst/>
            <a:ahLst/>
            <a:cxnLst/>
            <a:rect l="l" t="t" r="r" b="b"/>
            <a:pathLst>
              <a:path w="57784" h="16509">
                <a:moveTo>
                  <a:pt x="51868" y="0"/>
                </a:moveTo>
                <a:lnTo>
                  <a:pt x="0" y="0"/>
                </a:lnTo>
                <a:lnTo>
                  <a:pt x="2457" y="796"/>
                </a:lnTo>
                <a:lnTo>
                  <a:pt x="13316" y="5541"/>
                </a:lnTo>
                <a:lnTo>
                  <a:pt x="30207" y="15996"/>
                </a:lnTo>
                <a:lnTo>
                  <a:pt x="57717" y="15968"/>
                </a:lnTo>
                <a:lnTo>
                  <a:pt x="53840" y="9264"/>
                </a:lnTo>
                <a:lnTo>
                  <a:pt x="51868" y="0"/>
                </a:lnTo>
                <a:close/>
              </a:path>
            </a:pathLst>
          </a:custGeom>
          <a:solidFill>
            <a:srgbClr val="FFFFFF"/>
          </a:solidFill>
        </p:spPr>
        <p:txBody>
          <a:bodyPr wrap="square" lIns="0" tIns="0" rIns="0" bIns="0" rtlCol="0"/>
          <a:lstStyle/>
          <a:p>
            <a:endParaRPr/>
          </a:p>
        </p:txBody>
      </p:sp>
      <p:sp>
        <p:nvSpPr>
          <p:cNvPr id="17" name="object 17"/>
          <p:cNvSpPr/>
          <p:nvPr/>
        </p:nvSpPr>
        <p:spPr>
          <a:xfrm>
            <a:off x="7459019" y="1449241"/>
            <a:ext cx="8890" cy="7620"/>
          </a:xfrm>
          <a:custGeom>
            <a:avLst/>
            <a:gdLst/>
            <a:ahLst/>
            <a:cxnLst/>
            <a:rect l="l" t="t" r="r" b="b"/>
            <a:pathLst>
              <a:path w="8890" h="7619">
                <a:moveTo>
                  <a:pt x="8547" y="0"/>
                </a:moveTo>
                <a:lnTo>
                  <a:pt x="0" y="0"/>
                </a:lnTo>
                <a:lnTo>
                  <a:pt x="5887" y="7327"/>
                </a:lnTo>
                <a:lnTo>
                  <a:pt x="8547" y="0"/>
                </a:lnTo>
                <a:close/>
              </a:path>
            </a:pathLst>
          </a:custGeom>
          <a:solidFill>
            <a:srgbClr val="FFFFFF"/>
          </a:solidFill>
        </p:spPr>
        <p:txBody>
          <a:bodyPr wrap="square" lIns="0" tIns="0" rIns="0" bIns="0" rtlCol="0"/>
          <a:lstStyle/>
          <a:p>
            <a:endParaRPr/>
          </a:p>
        </p:txBody>
      </p:sp>
      <p:sp>
        <p:nvSpPr>
          <p:cNvPr id="18" name="object 18"/>
          <p:cNvSpPr/>
          <p:nvPr/>
        </p:nvSpPr>
        <p:spPr>
          <a:xfrm>
            <a:off x="7264444" y="1449241"/>
            <a:ext cx="85090" cy="16510"/>
          </a:xfrm>
          <a:custGeom>
            <a:avLst/>
            <a:gdLst/>
            <a:ahLst/>
            <a:cxnLst/>
            <a:rect l="l" t="t" r="r" b="b"/>
            <a:pathLst>
              <a:path w="85090" h="16509">
                <a:moveTo>
                  <a:pt x="84870" y="0"/>
                </a:moveTo>
                <a:lnTo>
                  <a:pt x="3573" y="0"/>
                </a:lnTo>
                <a:lnTo>
                  <a:pt x="0" y="3583"/>
                </a:lnTo>
                <a:lnTo>
                  <a:pt x="0" y="12397"/>
                </a:lnTo>
                <a:lnTo>
                  <a:pt x="3573" y="15968"/>
                </a:lnTo>
                <a:lnTo>
                  <a:pt x="73198" y="15968"/>
                </a:lnTo>
                <a:lnTo>
                  <a:pt x="77618" y="8402"/>
                </a:lnTo>
                <a:lnTo>
                  <a:pt x="84870" y="0"/>
                </a:lnTo>
                <a:close/>
              </a:path>
            </a:pathLst>
          </a:custGeom>
          <a:solidFill>
            <a:srgbClr val="FFFFFF"/>
          </a:solidFill>
        </p:spPr>
        <p:txBody>
          <a:bodyPr wrap="square" lIns="0" tIns="0" rIns="0" bIns="0" rtlCol="0"/>
          <a:lstStyle/>
          <a:p>
            <a:endParaRPr/>
          </a:p>
        </p:txBody>
      </p:sp>
      <p:sp>
        <p:nvSpPr>
          <p:cNvPr id="19" name="object 19"/>
          <p:cNvSpPr/>
          <p:nvPr/>
        </p:nvSpPr>
        <p:spPr>
          <a:xfrm>
            <a:off x="7719284" y="1449244"/>
            <a:ext cx="92075" cy="16510"/>
          </a:xfrm>
          <a:custGeom>
            <a:avLst/>
            <a:gdLst/>
            <a:ahLst/>
            <a:cxnLst/>
            <a:rect l="l" t="t" r="r" b="b"/>
            <a:pathLst>
              <a:path w="92075" h="16509">
                <a:moveTo>
                  <a:pt x="87965" y="0"/>
                </a:moveTo>
                <a:lnTo>
                  <a:pt x="0" y="0"/>
                </a:lnTo>
                <a:lnTo>
                  <a:pt x="2686" y="5986"/>
                </a:lnTo>
                <a:lnTo>
                  <a:pt x="3281" y="15968"/>
                </a:lnTo>
                <a:lnTo>
                  <a:pt x="87965" y="15968"/>
                </a:lnTo>
                <a:lnTo>
                  <a:pt x="91539" y="12385"/>
                </a:lnTo>
                <a:lnTo>
                  <a:pt x="91539" y="3571"/>
                </a:lnTo>
                <a:lnTo>
                  <a:pt x="87965" y="0"/>
                </a:lnTo>
                <a:close/>
              </a:path>
            </a:pathLst>
          </a:custGeom>
          <a:solidFill>
            <a:srgbClr val="FFFFFF"/>
          </a:solidFill>
        </p:spPr>
        <p:txBody>
          <a:bodyPr wrap="square" lIns="0" tIns="0" rIns="0" bIns="0" rtlCol="0"/>
          <a:lstStyle/>
          <a:p>
            <a:endParaRPr/>
          </a:p>
        </p:txBody>
      </p:sp>
      <p:sp>
        <p:nvSpPr>
          <p:cNvPr id="20" name="object 20"/>
          <p:cNvSpPr/>
          <p:nvPr/>
        </p:nvSpPr>
        <p:spPr>
          <a:xfrm>
            <a:off x="7525850" y="1449241"/>
            <a:ext cx="84455" cy="16510"/>
          </a:xfrm>
          <a:custGeom>
            <a:avLst/>
            <a:gdLst/>
            <a:ahLst/>
            <a:cxnLst/>
            <a:rect l="l" t="t" r="r" b="b"/>
            <a:pathLst>
              <a:path w="84454" h="16509">
                <a:moveTo>
                  <a:pt x="84115" y="0"/>
                </a:moveTo>
                <a:lnTo>
                  <a:pt x="0" y="0"/>
                </a:lnTo>
                <a:lnTo>
                  <a:pt x="3413" y="15968"/>
                </a:lnTo>
                <a:lnTo>
                  <a:pt x="80860" y="15968"/>
                </a:lnTo>
                <a:lnTo>
                  <a:pt x="81139" y="7287"/>
                </a:lnTo>
                <a:lnTo>
                  <a:pt x="84115" y="0"/>
                </a:lnTo>
                <a:close/>
              </a:path>
            </a:pathLst>
          </a:custGeom>
          <a:solidFill>
            <a:srgbClr val="FFFFFF"/>
          </a:solidFill>
        </p:spPr>
        <p:txBody>
          <a:bodyPr wrap="square" lIns="0" tIns="0" rIns="0" bIns="0" rtlCol="0"/>
          <a:lstStyle/>
          <a:p>
            <a:endParaRPr/>
          </a:p>
        </p:txBody>
      </p:sp>
      <p:sp>
        <p:nvSpPr>
          <p:cNvPr id="21" name="object 21"/>
          <p:cNvSpPr/>
          <p:nvPr/>
        </p:nvSpPr>
        <p:spPr>
          <a:xfrm>
            <a:off x="7279795" y="1424147"/>
            <a:ext cx="192405" cy="0"/>
          </a:xfrm>
          <a:custGeom>
            <a:avLst/>
            <a:gdLst/>
            <a:ahLst/>
            <a:cxnLst/>
            <a:rect l="l" t="t" r="r" b="b"/>
            <a:pathLst>
              <a:path w="192404">
                <a:moveTo>
                  <a:pt x="0" y="0"/>
                </a:moveTo>
                <a:lnTo>
                  <a:pt x="192326" y="0"/>
                </a:lnTo>
              </a:path>
            </a:pathLst>
          </a:custGeom>
          <a:ln w="17238">
            <a:solidFill>
              <a:srgbClr val="FFFFFF"/>
            </a:solidFill>
          </a:ln>
        </p:spPr>
        <p:txBody>
          <a:bodyPr wrap="square" lIns="0" tIns="0" rIns="0" bIns="0" rtlCol="0"/>
          <a:lstStyle/>
          <a:p>
            <a:endParaRPr/>
          </a:p>
        </p:txBody>
      </p:sp>
      <p:sp>
        <p:nvSpPr>
          <p:cNvPr id="22" name="object 22"/>
          <p:cNvSpPr/>
          <p:nvPr/>
        </p:nvSpPr>
        <p:spPr>
          <a:xfrm>
            <a:off x="7690727" y="1416163"/>
            <a:ext cx="104775" cy="16510"/>
          </a:xfrm>
          <a:custGeom>
            <a:avLst/>
            <a:gdLst/>
            <a:ahLst/>
            <a:cxnLst/>
            <a:rect l="l" t="t" r="r" b="b"/>
            <a:pathLst>
              <a:path w="104775" h="16509">
                <a:moveTo>
                  <a:pt x="100892" y="0"/>
                </a:moveTo>
                <a:lnTo>
                  <a:pt x="0" y="0"/>
                </a:lnTo>
                <a:lnTo>
                  <a:pt x="10387" y="4273"/>
                </a:lnTo>
                <a:lnTo>
                  <a:pt x="19305" y="15967"/>
                </a:lnTo>
                <a:lnTo>
                  <a:pt x="100892" y="15967"/>
                </a:lnTo>
                <a:lnTo>
                  <a:pt x="104465" y="12383"/>
                </a:lnTo>
                <a:lnTo>
                  <a:pt x="104465" y="3569"/>
                </a:lnTo>
                <a:lnTo>
                  <a:pt x="100892" y="0"/>
                </a:lnTo>
                <a:close/>
              </a:path>
            </a:pathLst>
          </a:custGeom>
          <a:solidFill>
            <a:srgbClr val="FFFFFF"/>
          </a:solidFill>
        </p:spPr>
        <p:txBody>
          <a:bodyPr wrap="square" lIns="0" tIns="0" rIns="0" bIns="0" rtlCol="0"/>
          <a:lstStyle/>
          <a:p>
            <a:endParaRPr/>
          </a:p>
        </p:txBody>
      </p:sp>
      <p:sp>
        <p:nvSpPr>
          <p:cNvPr id="23" name="object 23"/>
          <p:cNvSpPr/>
          <p:nvPr/>
        </p:nvSpPr>
        <p:spPr>
          <a:xfrm>
            <a:off x="7511071" y="1416159"/>
            <a:ext cx="127635" cy="16510"/>
          </a:xfrm>
          <a:custGeom>
            <a:avLst/>
            <a:gdLst/>
            <a:ahLst/>
            <a:cxnLst/>
            <a:rect l="l" t="t" r="r" b="b"/>
            <a:pathLst>
              <a:path w="127634" h="16509">
                <a:moveTo>
                  <a:pt x="127477" y="0"/>
                </a:moveTo>
                <a:lnTo>
                  <a:pt x="0" y="0"/>
                </a:lnTo>
                <a:lnTo>
                  <a:pt x="4671" y="7553"/>
                </a:lnTo>
                <a:lnTo>
                  <a:pt x="8218" y="15968"/>
                </a:lnTo>
                <a:lnTo>
                  <a:pt x="108145" y="15968"/>
                </a:lnTo>
                <a:lnTo>
                  <a:pt x="116547" y="4566"/>
                </a:lnTo>
                <a:lnTo>
                  <a:pt x="127477" y="0"/>
                </a:lnTo>
                <a:close/>
              </a:path>
            </a:pathLst>
          </a:custGeom>
          <a:solidFill>
            <a:srgbClr val="FFFFFF"/>
          </a:solidFill>
        </p:spPr>
        <p:txBody>
          <a:bodyPr wrap="square" lIns="0" tIns="0" rIns="0" bIns="0" rtlCol="0"/>
          <a:lstStyle/>
          <a:p>
            <a:endParaRPr/>
          </a:p>
        </p:txBody>
      </p:sp>
      <p:sp>
        <p:nvSpPr>
          <p:cNvPr id="24" name="object 24"/>
          <p:cNvSpPr/>
          <p:nvPr/>
        </p:nvSpPr>
        <p:spPr>
          <a:xfrm>
            <a:off x="7300542" y="1391064"/>
            <a:ext cx="474345" cy="0"/>
          </a:xfrm>
          <a:custGeom>
            <a:avLst/>
            <a:gdLst/>
            <a:ahLst/>
            <a:cxnLst/>
            <a:rect l="l" t="t" r="r" b="b"/>
            <a:pathLst>
              <a:path w="474345">
                <a:moveTo>
                  <a:pt x="0" y="0"/>
                </a:moveTo>
                <a:lnTo>
                  <a:pt x="474179" y="0"/>
                </a:lnTo>
              </a:path>
            </a:pathLst>
          </a:custGeom>
          <a:ln w="17240">
            <a:solidFill>
              <a:srgbClr val="FFFFFF"/>
            </a:solidFill>
          </a:ln>
        </p:spPr>
        <p:txBody>
          <a:bodyPr wrap="square" lIns="0" tIns="0" rIns="0" bIns="0" rtlCol="0"/>
          <a:lstStyle/>
          <a:p>
            <a:endParaRPr/>
          </a:p>
        </p:txBody>
      </p:sp>
      <p:sp>
        <p:nvSpPr>
          <p:cNvPr id="25" name="object 25"/>
          <p:cNvSpPr/>
          <p:nvPr/>
        </p:nvSpPr>
        <p:spPr>
          <a:xfrm>
            <a:off x="7329257" y="1357986"/>
            <a:ext cx="417195" cy="0"/>
          </a:xfrm>
          <a:custGeom>
            <a:avLst/>
            <a:gdLst/>
            <a:ahLst/>
            <a:cxnLst/>
            <a:rect l="l" t="t" r="r" b="b"/>
            <a:pathLst>
              <a:path w="417195">
                <a:moveTo>
                  <a:pt x="0" y="0"/>
                </a:moveTo>
                <a:lnTo>
                  <a:pt x="416753" y="0"/>
                </a:lnTo>
              </a:path>
            </a:pathLst>
          </a:custGeom>
          <a:ln w="17238">
            <a:solidFill>
              <a:srgbClr val="FFFFFF"/>
            </a:solidFill>
          </a:ln>
        </p:spPr>
        <p:txBody>
          <a:bodyPr wrap="square" lIns="0" tIns="0" rIns="0" bIns="0" rtlCol="0"/>
          <a:lstStyle/>
          <a:p>
            <a:endParaRPr/>
          </a:p>
        </p:txBody>
      </p:sp>
      <p:sp>
        <p:nvSpPr>
          <p:cNvPr id="26" name="object 26"/>
          <p:cNvSpPr/>
          <p:nvPr/>
        </p:nvSpPr>
        <p:spPr>
          <a:xfrm>
            <a:off x="7368494" y="1324900"/>
            <a:ext cx="337820" cy="0"/>
          </a:xfrm>
          <a:custGeom>
            <a:avLst/>
            <a:gdLst/>
            <a:ahLst/>
            <a:cxnLst/>
            <a:rect l="l" t="t" r="r" b="b"/>
            <a:pathLst>
              <a:path w="337820">
                <a:moveTo>
                  <a:pt x="0" y="0"/>
                </a:moveTo>
                <a:lnTo>
                  <a:pt x="337718" y="0"/>
                </a:lnTo>
              </a:path>
            </a:pathLst>
          </a:custGeom>
          <a:ln w="17238">
            <a:solidFill>
              <a:srgbClr val="FFFFFF"/>
            </a:solidFill>
          </a:ln>
        </p:spPr>
        <p:txBody>
          <a:bodyPr wrap="square" lIns="0" tIns="0" rIns="0" bIns="0" rtlCol="0"/>
          <a:lstStyle/>
          <a:p>
            <a:endParaRPr/>
          </a:p>
        </p:txBody>
      </p:sp>
      <p:sp>
        <p:nvSpPr>
          <p:cNvPr id="27" name="object 27"/>
          <p:cNvSpPr/>
          <p:nvPr/>
        </p:nvSpPr>
        <p:spPr>
          <a:xfrm>
            <a:off x="7556971" y="1283835"/>
            <a:ext cx="85725" cy="16510"/>
          </a:xfrm>
          <a:custGeom>
            <a:avLst/>
            <a:gdLst/>
            <a:ahLst/>
            <a:cxnLst/>
            <a:rect l="l" t="t" r="r" b="b"/>
            <a:pathLst>
              <a:path w="85725" h="16509">
                <a:moveTo>
                  <a:pt x="81706" y="0"/>
                </a:moveTo>
                <a:lnTo>
                  <a:pt x="3559" y="0"/>
                </a:lnTo>
                <a:lnTo>
                  <a:pt x="0" y="3569"/>
                </a:lnTo>
                <a:lnTo>
                  <a:pt x="0" y="12385"/>
                </a:lnTo>
                <a:lnTo>
                  <a:pt x="3559" y="15968"/>
                </a:lnTo>
                <a:lnTo>
                  <a:pt x="81706" y="15968"/>
                </a:lnTo>
                <a:lnTo>
                  <a:pt x="85279" y="12385"/>
                </a:lnTo>
                <a:lnTo>
                  <a:pt x="85279" y="3569"/>
                </a:lnTo>
                <a:lnTo>
                  <a:pt x="81706" y="0"/>
                </a:lnTo>
                <a:close/>
              </a:path>
            </a:pathLst>
          </a:custGeom>
          <a:solidFill>
            <a:srgbClr val="FFFFFF"/>
          </a:solidFill>
        </p:spPr>
        <p:txBody>
          <a:bodyPr wrap="square" lIns="0" tIns="0" rIns="0" bIns="0" rtlCol="0"/>
          <a:lstStyle/>
          <a:p>
            <a:endParaRPr/>
          </a:p>
        </p:txBody>
      </p:sp>
      <p:sp>
        <p:nvSpPr>
          <p:cNvPr id="28" name="object 28"/>
          <p:cNvSpPr/>
          <p:nvPr/>
        </p:nvSpPr>
        <p:spPr>
          <a:xfrm>
            <a:off x="7529197" y="1157187"/>
            <a:ext cx="104775" cy="135255"/>
          </a:xfrm>
          <a:custGeom>
            <a:avLst/>
            <a:gdLst/>
            <a:ahLst/>
            <a:cxnLst/>
            <a:rect l="l" t="t" r="r" b="b"/>
            <a:pathLst>
              <a:path w="104775" h="135255">
                <a:moveTo>
                  <a:pt x="100978" y="0"/>
                </a:moveTo>
                <a:lnTo>
                  <a:pt x="55206" y="16779"/>
                </a:lnTo>
                <a:lnTo>
                  <a:pt x="25702" y="44695"/>
                </a:lnTo>
                <a:lnTo>
                  <a:pt x="6375" y="80575"/>
                </a:lnTo>
                <a:lnTo>
                  <a:pt x="0" y="118362"/>
                </a:lnTo>
                <a:lnTo>
                  <a:pt x="261" y="124889"/>
                </a:lnTo>
                <a:lnTo>
                  <a:pt x="509" y="127219"/>
                </a:lnTo>
                <a:lnTo>
                  <a:pt x="509" y="131626"/>
                </a:lnTo>
                <a:lnTo>
                  <a:pt x="4055" y="135183"/>
                </a:lnTo>
                <a:lnTo>
                  <a:pt x="12854" y="135197"/>
                </a:lnTo>
                <a:lnTo>
                  <a:pt x="16427" y="131626"/>
                </a:lnTo>
                <a:lnTo>
                  <a:pt x="16359" y="124889"/>
                </a:lnTo>
                <a:lnTo>
                  <a:pt x="16491" y="119529"/>
                </a:lnTo>
                <a:lnTo>
                  <a:pt x="33053" y="65300"/>
                </a:lnTo>
                <a:lnTo>
                  <a:pt x="58406" y="33909"/>
                </a:lnTo>
                <a:lnTo>
                  <a:pt x="93343" y="16756"/>
                </a:lnTo>
                <a:lnTo>
                  <a:pt x="96559" y="15968"/>
                </a:lnTo>
                <a:lnTo>
                  <a:pt x="100966" y="15968"/>
                </a:lnTo>
                <a:lnTo>
                  <a:pt x="104524" y="12411"/>
                </a:lnTo>
                <a:lnTo>
                  <a:pt x="104524" y="3585"/>
                </a:lnTo>
                <a:lnTo>
                  <a:pt x="100978" y="0"/>
                </a:lnTo>
                <a:close/>
              </a:path>
              <a:path w="104775" h="135255">
                <a:moveTo>
                  <a:pt x="100966" y="15968"/>
                </a:moveTo>
                <a:lnTo>
                  <a:pt x="96559" y="15968"/>
                </a:lnTo>
                <a:lnTo>
                  <a:pt x="100952" y="15982"/>
                </a:lnTo>
                <a:close/>
              </a:path>
            </a:pathLst>
          </a:custGeom>
          <a:solidFill>
            <a:srgbClr val="FFFFFF"/>
          </a:solidFill>
        </p:spPr>
        <p:txBody>
          <a:bodyPr wrap="square" lIns="0" tIns="0" rIns="0" bIns="0" rtlCol="0"/>
          <a:lstStyle/>
          <a:p>
            <a:endParaRPr/>
          </a:p>
        </p:txBody>
      </p:sp>
      <p:sp>
        <p:nvSpPr>
          <p:cNvPr id="29" name="object 29"/>
          <p:cNvSpPr/>
          <p:nvPr/>
        </p:nvSpPr>
        <p:spPr>
          <a:xfrm>
            <a:off x="7246240" y="1581263"/>
            <a:ext cx="174625" cy="204470"/>
          </a:xfrm>
          <a:custGeom>
            <a:avLst/>
            <a:gdLst/>
            <a:ahLst/>
            <a:cxnLst/>
            <a:rect l="l" t="t" r="r" b="b"/>
            <a:pathLst>
              <a:path w="174625" h="204469">
                <a:moveTo>
                  <a:pt x="0" y="20"/>
                </a:moveTo>
                <a:lnTo>
                  <a:pt x="5680" y="40141"/>
                </a:lnTo>
                <a:lnTo>
                  <a:pt x="16572" y="78323"/>
                </a:lnTo>
                <a:lnTo>
                  <a:pt x="32296" y="114187"/>
                </a:lnTo>
                <a:lnTo>
                  <a:pt x="52471" y="147349"/>
                </a:lnTo>
                <a:lnTo>
                  <a:pt x="76826" y="177546"/>
                </a:lnTo>
                <a:lnTo>
                  <a:pt x="104647" y="204049"/>
                </a:lnTo>
                <a:lnTo>
                  <a:pt x="105800" y="204077"/>
                </a:lnTo>
                <a:lnTo>
                  <a:pt x="106741" y="202164"/>
                </a:lnTo>
                <a:lnTo>
                  <a:pt x="107565" y="198433"/>
                </a:lnTo>
                <a:lnTo>
                  <a:pt x="108364" y="193004"/>
                </a:lnTo>
                <a:lnTo>
                  <a:pt x="110281" y="177430"/>
                </a:lnTo>
                <a:lnTo>
                  <a:pt x="111556" y="167760"/>
                </a:lnTo>
                <a:lnTo>
                  <a:pt x="121164" y="117758"/>
                </a:lnTo>
                <a:lnTo>
                  <a:pt x="134978" y="74163"/>
                </a:lnTo>
                <a:lnTo>
                  <a:pt x="66467" y="74163"/>
                </a:lnTo>
                <a:lnTo>
                  <a:pt x="72345" y="25942"/>
                </a:lnTo>
                <a:lnTo>
                  <a:pt x="82543" y="121"/>
                </a:lnTo>
                <a:lnTo>
                  <a:pt x="0" y="20"/>
                </a:lnTo>
                <a:close/>
              </a:path>
              <a:path w="174625" h="204469">
                <a:moveTo>
                  <a:pt x="146850" y="0"/>
                </a:moveTo>
                <a:lnTo>
                  <a:pt x="105089" y="30762"/>
                </a:lnTo>
                <a:lnTo>
                  <a:pt x="75610" y="62445"/>
                </a:lnTo>
                <a:lnTo>
                  <a:pt x="66467" y="74163"/>
                </a:lnTo>
                <a:lnTo>
                  <a:pt x="134978" y="74163"/>
                </a:lnTo>
                <a:lnTo>
                  <a:pt x="135666" y="72275"/>
                </a:lnTo>
                <a:lnTo>
                  <a:pt x="142390" y="56245"/>
                </a:lnTo>
                <a:lnTo>
                  <a:pt x="150215" y="39985"/>
                </a:lnTo>
                <a:lnTo>
                  <a:pt x="159235" y="23615"/>
                </a:lnTo>
                <a:lnTo>
                  <a:pt x="169544" y="7260"/>
                </a:lnTo>
                <a:lnTo>
                  <a:pt x="174569" y="20"/>
                </a:lnTo>
                <a:lnTo>
                  <a:pt x="146850" y="0"/>
                </a:lnTo>
                <a:close/>
              </a:path>
            </a:pathLst>
          </a:custGeom>
          <a:solidFill>
            <a:srgbClr val="FFFFFF"/>
          </a:solidFill>
        </p:spPr>
        <p:txBody>
          <a:bodyPr wrap="square" lIns="0" tIns="0" rIns="0" bIns="0" rtlCol="0"/>
          <a:lstStyle/>
          <a:p>
            <a:endParaRPr/>
          </a:p>
        </p:txBody>
      </p:sp>
      <p:sp>
        <p:nvSpPr>
          <p:cNvPr id="30" name="object 30"/>
          <p:cNvSpPr/>
          <p:nvPr/>
        </p:nvSpPr>
        <p:spPr>
          <a:xfrm>
            <a:off x="7420005" y="1581284"/>
            <a:ext cx="409575" cy="267335"/>
          </a:xfrm>
          <a:custGeom>
            <a:avLst/>
            <a:gdLst/>
            <a:ahLst/>
            <a:cxnLst/>
            <a:rect l="l" t="t" r="r" b="b"/>
            <a:pathLst>
              <a:path w="409575" h="267335">
                <a:moveTo>
                  <a:pt x="54741" y="1"/>
                </a:moveTo>
                <a:lnTo>
                  <a:pt x="36209" y="38606"/>
                </a:lnTo>
                <a:lnTo>
                  <a:pt x="22286" y="75807"/>
                </a:lnTo>
                <a:lnTo>
                  <a:pt x="8610" y="127958"/>
                </a:lnTo>
                <a:lnTo>
                  <a:pt x="1911" y="172727"/>
                </a:lnTo>
                <a:lnTo>
                  <a:pt x="0" y="222782"/>
                </a:lnTo>
                <a:lnTo>
                  <a:pt x="120" y="227332"/>
                </a:lnTo>
                <a:lnTo>
                  <a:pt x="25288" y="256762"/>
                </a:lnTo>
                <a:lnTo>
                  <a:pt x="67327" y="266797"/>
                </a:lnTo>
                <a:lnTo>
                  <a:pt x="72568" y="266787"/>
                </a:lnTo>
                <a:lnTo>
                  <a:pt x="108830" y="248577"/>
                </a:lnTo>
                <a:lnTo>
                  <a:pt x="118019" y="221227"/>
                </a:lnTo>
                <a:lnTo>
                  <a:pt x="281471" y="221227"/>
                </a:lnTo>
                <a:lnTo>
                  <a:pt x="322903" y="187169"/>
                </a:lnTo>
                <a:lnTo>
                  <a:pt x="358940" y="143885"/>
                </a:lnTo>
                <a:lnTo>
                  <a:pt x="369863" y="126504"/>
                </a:lnTo>
                <a:lnTo>
                  <a:pt x="77188" y="126504"/>
                </a:lnTo>
                <a:lnTo>
                  <a:pt x="76874" y="125571"/>
                </a:lnTo>
                <a:lnTo>
                  <a:pt x="77755" y="121135"/>
                </a:lnTo>
                <a:lnTo>
                  <a:pt x="82014" y="103535"/>
                </a:lnTo>
                <a:lnTo>
                  <a:pt x="84848" y="91264"/>
                </a:lnTo>
                <a:lnTo>
                  <a:pt x="92894" y="45919"/>
                </a:lnTo>
                <a:lnTo>
                  <a:pt x="95155" y="13038"/>
                </a:lnTo>
                <a:lnTo>
                  <a:pt x="86716" y="4854"/>
                </a:lnTo>
                <a:lnTo>
                  <a:pt x="69518" y="1055"/>
                </a:lnTo>
                <a:lnTo>
                  <a:pt x="54741" y="1"/>
                </a:lnTo>
                <a:close/>
              </a:path>
              <a:path w="409575" h="267335">
                <a:moveTo>
                  <a:pt x="281471" y="221227"/>
                </a:moveTo>
                <a:lnTo>
                  <a:pt x="118019" y="221227"/>
                </a:lnTo>
                <a:lnTo>
                  <a:pt x="120275" y="235445"/>
                </a:lnTo>
                <a:lnTo>
                  <a:pt x="126566" y="247834"/>
                </a:lnTo>
                <a:lnTo>
                  <a:pt x="136172" y="257668"/>
                </a:lnTo>
                <a:lnTo>
                  <a:pt x="148377" y="264227"/>
                </a:lnTo>
                <a:lnTo>
                  <a:pt x="162462" y="266787"/>
                </a:lnTo>
                <a:lnTo>
                  <a:pt x="168775" y="266787"/>
                </a:lnTo>
                <a:lnTo>
                  <a:pt x="211431" y="256279"/>
                </a:lnTo>
                <a:lnTo>
                  <a:pt x="263284" y="232743"/>
                </a:lnTo>
                <a:lnTo>
                  <a:pt x="281471" y="221227"/>
                </a:lnTo>
                <a:close/>
              </a:path>
              <a:path w="409575" h="267335">
                <a:moveTo>
                  <a:pt x="202623" y="0"/>
                </a:moveTo>
                <a:lnTo>
                  <a:pt x="135260" y="1"/>
                </a:lnTo>
                <a:lnTo>
                  <a:pt x="134800" y="2039"/>
                </a:lnTo>
                <a:lnTo>
                  <a:pt x="133410" y="7761"/>
                </a:lnTo>
                <a:lnTo>
                  <a:pt x="118332" y="55537"/>
                </a:lnTo>
                <a:lnTo>
                  <a:pt x="96700" y="100794"/>
                </a:lnTo>
                <a:lnTo>
                  <a:pt x="77188" y="126504"/>
                </a:lnTo>
                <a:lnTo>
                  <a:pt x="369863" y="126504"/>
                </a:lnTo>
                <a:lnTo>
                  <a:pt x="393166" y="76295"/>
                </a:lnTo>
                <a:lnTo>
                  <a:pt x="403563" y="39059"/>
                </a:lnTo>
                <a:lnTo>
                  <a:pt x="408322" y="6557"/>
                </a:lnTo>
                <a:lnTo>
                  <a:pt x="207348" y="6557"/>
                </a:lnTo>
                <a:lnTo>
                  <a:pt x="202623" y="0"/>
                </a:lnTo>
                <a:close/>
              </a:path>
              <a:path w="409575" h="267335">
                <a:moveTo>
                  <a:pt x="409015" y="0"/>
                </a:moveTo>
                <a:lnTo>
                  <a:pt x="208022" y="0"/>
                </a:lnTo>
                <a:lnTo>
                  <a:pt x="207348" y="6557"/>
                </a:lnTo>
                <a:lnTo>
                  <a:pt x="408322" y="6557"/>
                </a:lnTo>
                <a:lnTo>
                  <a:pt x="409015" y="0"/>
                </a:lnTo>
                <a:close/>
              </a:path>
            </a:pathLst>
          </a:custGeom>
          <a:solidFill>
            <a:srgbClr val="FFFFFF"/>
          </a:solidFill>
        </p:spPr>
        <p:txBody>
          <a:bodyPr wrap="square" lIns="0" tIns="0" rIns="0" bIns="0" rtlCol="0"/>
          <a:lstStyle/>
          <a:p>
            <a:endParaRPr/>
          </a:p>
        </p:txBody>
      </p:sp>
      <p:sp>
        <p:nvSpPr>
          <p:cNvPr id="31" name="object 31"/>
          <p:cNvSpPr/>
          <p:nvPr/>
        </p:nvSpPr>
        <p:spPr>
          <a:xfrm>
            <a:off x="7433031" y="1283835"/>
            <a:ext cx="85725" cy="16510"/>
          </a:xfrm>
          <a:custGeom>
            <a:avLst/>
            <a:gdLst/>
            <a:ahLst/>
            <a:cxnLst/>
            <a:rect l="l" t="t" r="r" b="b"/>
            <a:pathLst>
              <a:path w="85725" h="16509">
                <a:moveTo>
                  <a:pt x="81706" y="0"/>
                </a:moveTo>
                <a:lnTo>
                  <a:pt x="3558" y="0"/>
                </a:lnTo>
                <a:lnTo>
                  <a:pt x="0" y="3569"/>
                </a:lnTo>
                <a:lnTo>
                  <a:pt x="0" y="12385"/>
                </a:lnTo>
                <a:lnTo>
                  <a:pt x="3558" y="15968"/>
                </a:lnTo>
                <a:lnTo>
                  <a:pt x="81706" y="15968"/>
                </a:lnTo>
                <a:lnTo>
                  <a:pt x="85279" y="12385"/>
                </a:lnTo>
                <a:lnTo>
                  <a:pt x="85279" y="3569"/>
                </a:lnTo>
                <a:lnTo>
                  <a:pt x="81706" y="0"/>
                </a:lnTo>
                <a:close/>
              </a:path>
            </a:pathLst>
          </a:custGeom>
          <a:solidFill>
            <a:srgbClr val="FFFFFF"/>
          </a:solidFill>
        </p:spPr>
        <p:txBody>
          <a:bodyPr wrap="square" lIns="0" tIns="0" rIns="0" bIns="0" rtlCol="0"/>
          <a:lstStyle/>
          <a:p>
            <a:endParaRPr/>
          </a:p>
        </p:txBody>
      </p:sp>
      <p:sp>
        <p:nvSpPr>
          <p:cNvPr id="32" name="object 32"/>
          <p:cNvSpPr txBox="1"/>
          <p:nvPr/>
        </p:nvSpPr>
        <p:spPr>
          <a:xfrm>
            <a:off x="6831325" y="1923026"/>
            <a:ext cx="1398275" cy="408912"/>
          </a:xfrm>
          <a:prstGeom prst="rect">
            <a:avLst/>
          </a:prstGeom>
        </p:spPr>
        <p:txBody>
          <a:bodyPr vert="horz" wrap="square" lIns="0" tIns="0" rIns="0" bIns="0" rtlCol="0">
            <a:spAutoFit/>
          </a:bodyPr>
          <a:lstStyle/>
          <a:p>
            <a:pPr marL="76835" marR="5080" indent="-64769">
              <a:lnSpc>
                <a:spcPct val="102400"/>
              </a:lnSpc>
            </a:pPr>
            <a:r>
              <a:rPr sz="1300" b="1" spc="40" dirty="0">
                <a:solidFill>
                  <a:srgbClr val="FFFFFF"/>
                </a:solidFill>
                <a:latin typeface="Times New Roman"/>
                <a:cs typeface="Times New Roman"/>
              </a:rPr>
              <a:t>Br</a:t>
            </a:r>
            <a:r>
              <a:rPr sz="1300" b="1" spc="5" dirty="0">
                <a:solidFill>
                  <a:srgbClr val="FFFFFF"/>
                </a:solidFill>
                <a:latin typeface="Times New Roman"/>
                <a:cs typeface="Times New Roman"/>
              </a:rPr>
              <a:t>o</a:t>
            </a:r>
            <a:r>
              <a:rPr sz="1300" b="1" spc="145" dirty="0">
                <a:solidFill>
                  <a:srgbClr val="FFFFFF"/>
                </a:solidFill>
                <a:latin typeface="Times New Roman"/>
                <a:cs typeface="Times New Roman"/>
              </a:rPr>
              <a:t>w</a:t>
            </a:r>
            <a:r>
              <a:rPr sz="1300" b="1" spc="95" dirty="0">
                <a:solidFill>
                  <a:srgbClr val="FFFFFF"/>
                </a:solidFill>
                <a:latin typeface="Times New Roman"/>
                <a:cs typeface="Times New Roman"/>
              </a:rPr>
              <a:t>a</a:t>
            </a:r>
            <a:r>
              <a:rPr sz="1300" b="1" spc="75" dirty="0">
                <a:solidFill>
                  <a:srgbClr val="FFFFFF"/>
                </a:solidFill>
                <a:latin typeface="Times New Roman"/>
                <a:cs typeface="Times New Roman"/>
              </a:rPr>
              <a:t>r</a:t>
            </a:r>
            <a:r>
              <a:rPr sz="1300" b="1" spc="200" dirty="0">
                <a:solidFill>
                  <a:srgbClr val="FFFFFF"/>
                </a:solidFill>
                <a:latin typeface="Times New Roman"/>
                <a:cs typeface="Times New Roman"/>
              </a:rPr>
              <a:t>d</a:t>
            </a:r>
            <a:r>
              <a:rPr sz="1300" b="1" spc="85" dirty="0">
                <a:solidFill>
                  <a:srgbClr val="FFFFFF"/>
                </a:solidFill>
                <a:latin typeface="Times New Roman"/>
                <a:cs typeface="Times New Roman"/>
              </a:rPr>
              <a:t> </a:t>
            </a:r>
            <a:r>
              <a:rPr sz="1300" b="1" spc="120" dirty="0">
                <a:solidFill>
                  <a:srgbClr val="FFFFFF"/>
                </a:solidFill>
                <a:latin typeface="Times New Roman"/>
                <a:cs typeface="Times New Roman"/>
              </a:rPr>
              <a:t>County</a:t>
            </a:r>
            <a:r>
              <a:rPr sz="1300" b="1" spc="55" dirty="0">
                <a:solidFill>
                  <a:srgbClr val="FFFFFF"/>
                </a:solidFill>
                <a:latin typeface="Times New Roman"/>
                <a:cs typeface="Times New Roman"/>
              </a:rPr>
              <a:t> </a:t>
            </a:r>
            <a:r>
              <a:rPr sz="1300" b="1" spc="110" dirty="0">
                <a:solidFill>
                  <a:srgbClr val="FFFFFF"/>
                </a:solidFill>
                <a:latin typeface="Times New Roman"/>
                <a:cs typeface="Times New Roman"/>
              </a:rPr>
              <a:t>Public</a:t>
            </a:r>
            <a:r>
              <a:rPr sz="1300" b="1" spc="85" dirty="0">
                <a:solidFill>
                  <a:srgbClr val="FFFFFF"/>
                </a:solidFill>
                <a:latin typeface="Times New Roman"/>
                <a:cs typeface="Times New Roman"/>
              </a:rPr>
              <a:t> </a:t>
            </a:r>
            <a:r>
              <a:rPr sz="1300" b="1" spc="145" dirty="0">
                <a:solidFill>
                  <a:srgbClr val="FFFFFF"/>
                </a:solidFill>
                <a:latin typeface="Times New Roman"/>
                <a:cs typeface="Times New Roman"/>
              </a:rPr>
              <a:t>Schools</a:t>
            </a:r>
            <a:endParaRPr sz="1300" dirty="0">
              <a:latin typeface="Times New Roman"/>
              <a:cs typeface="Times New Roman"/>
            </a:endParaRPr>
          </a:p>
        </p:txBody>
      </p:sp>
      <p:sp>
        <p:nvSpPr>
          <p:cNvPr id="35" name="TextBox 34"/>
          <p:cNvSpPr txBox="1"/>
          <p:nvPr/>
        </p:nvSpPr>
        <p:spPr>
          <a:xfrm>
            <a:off x="228600" y="1066800"/>
            <a:ext cx="6781800" cy="2120238"/>
          </a:xfrm>
          <a:prstGeom prst="rect">
            <a:avLst/>
          </a:prstGeom>
          <a:noFill/>
        </p:spPr>
        <p:txBody>
          <a:bodyPr wrap="square" rtlCol="0">
            <a:spAutoFit/>
          </a:bodyPr>
          <a:lstStyle/>
          <a:p>
            <a:pPr marL="2040889" marR="612140" indent="-1423035" algn="ctr">
              <a:lnSpc>
                <a:spcPts val="5200"/>
              </a:lnSpc>
            </a:pPr>
            <a:r>
              <a:rPr lang="en-US" sz="5400" b="1" spc="-25" dirty="0" smtClean="0">
                <a:solidFill>
                  <a:srgbClr val="FFFFFF"/>
                </a:solidFill>
                <a:cs typeface="Calibri"/>
              </a:rPr>
              <a:t>FACE: SHARING</a:t>
            </a:r>
          </a:p>
          <a:p>
            <a:pPr marL="2040889" marR="612140" indent="-1423035" algn="ctr">
              <a:lnSpc>
                <a:spcPts val="5200"/>
              </a:lnSpc>
            </a:pPr>
            <a:r>
              <a:rPr lang="en-US" sz="5400" b="1" spc="-25" dirty="0" smtClean="0">
                <a:solidFill>
                  <a:srgbClr val="FFFFFF"/>
                </a:solidFill>
                <a:cs typeface="Calibri"/>
              </a:rPr>
              <a:t> A BEST PRACTICE</a:t>
            </a:r>
          </a:p>
          <a:p>
            <a:pPr marL="2040889" marR="612140" indent="-1423035" algn="ctr">
              <a:lnSpc>
                <a:spcPts val="5200"/>
              </a:lnSpc>
            </a:pPr>
            <a:endParaRPr lang="en-US" sz="5400" dirty="0" smtClean="0">
              <a:cs typeface="Calibri"/>
            </a:endParaRPr>
          </a:p>
        </p:txBody>
      </p:sp>
      <p:sp>
        <p:nvSpPr>
          <p:cNvPr id="33" name="Slide Number Placeholder 32"/>
          <p:cNvSpPr>
            <a:spLocks noGrp="1"/>
          </p:cNvSpPr>
          <p:nvPr>
            <p:ph type="sldNum" sz="quarter" idx="7"/>
          </p:nvPr>
        </p:nvSpPr>
        <p:spPr/>
        <p:txBody>
          <a:bodyPr/>
          <a:lstStyle/>
          <a:p>
            <a:fld id="{B6F15528-21DE-4FAA-801E-634DDDAF4B2B}" type="slidenum">
              <a:rPr lang="en-US" smtClean="0"/>
              <a:t>19</a:t>
            </a:fld>
            <a:endParaRPr lang="en-US" dirty="0"/>
          </a:p>
        </p:txBody>
      </p:sp>
      <p:pic>
        <p:nvPicPr>
          <p:cNvPr id="36" name="Picture 35" descr="Screen Shot 2016-11-15 at 12.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895600"/>
            <a:ext cx="8229600" cy="3850475"/>
          </a:xfrm>
          <a:prstGeom prst="rect">
            <a:avLst/>
          </a:prstGeom>
        </p:spPr>
      </p:pic>
      <p:sp>
        <p:nvSpPr>
          <p:cNvPr id="37" name="TextBox 36"/>
          <p:cNvSpPr txBox="1"/>
          <p:nvPr/>
        </p:nvSpPr>
        <p:spPr>
          <a:xfrm>
            <a:off x="609600" y="2438400"/>
            <a:ext cx="8382000" cy="400110"/>
          </a:xfrm>
          <a:prstGeom prst="rect">
            <a:avLst/>
          </a:prstGeom>
          <a:noFill/>
        </p:spPr>
        <p:txBody>
          <a:bodyPr wrap="square" rtlCol="0">
            <a:spAutoFit/>
          </a:bodyPr>
          <a:lstStyle/>
          <a:p>
            <a:r>
              <a:rPr lang="en-US" sz="2000" b="1" dirty="0" smtClean="0">
                <a:solidFill>
                  <a:srgbClr val="1AADF7"/>
                </a:solidFill>
              </a:rPr>
              <a:t>Highlight 1 or 2 successful engagement strategies your school has employed.</a:t>
            </a:r>
            <a:endParaRPr lang="en-US" sz="2000" b="1" dirty="0">
              <a:solidFill>
                <a:srgbClr val="1AADF7"/>
              </a:solidFill>
            </a:endParaRPr>
          </a:p>
        </p:txBody>
      </p:sp>
    </p:spTree>
    <p:extLst>
      <p:ext uri="{BB962C8B-B14F-4D97-AF65-F5344CB8AC3E}">
        <p14:creationId xmlns:p14="http://schemas.microsoft.com/office/powerpoint/2010/main" val="10628610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95BE3D"/>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990600" y="990600"/>
            <a:ext cx="5715000" cy="1446550"/>
          </a:xfrm>
          <a:prstGeom prst="rect">
            <a:avLst/>
          </a:prstGeom>
          <a:solidFill>
            <a:srgbClr val="35B8EB"/>
          </a:solidFill>
        </p:spPr>
        <p:txBody>
          <a:bodyPr vert="horz" wrap="square" lIns="0" tIns="0" rIns="0" bIns="0" rtlCol="0">
            <a:spAutoFit/>
          </a:bodyPr>
          <a:lstStyle/>
          <a:p>
            <a:pPr marL="922655">
              <a:lnSpc>
                <a:spcPct val="100000"/>
              </a:lnSpc>
            </a:pPr>
            <a:endParaRPr lang="en-US" sz="2000" b="1" spc="-30" dirty="0" smtClean="0">
              <a:solidFill>
                <a:srgbClr val="FFFFFF"/>
              </a:solidFill>
              <a:cs typeface="Calibri"/>
            </a:endParaRPr>
          </a:p>
          <a:p>
            <a:pPr marL="922655">
              <a:lnSpc>
                <a:spcPct val="100000"/>
              </a:lnSpc>
            </a:pPr>
            <a:r>
              <a:rPr lang="en-US" sz="6600" b="1" spc="-30" dirty="0" smtClean="0">
                <a:solidFill>
                  <a:srgbClr val="FFFFFF"/>
                </a:solidFill>
                <a:cs typeface="Calibri"/>
              </a:rPr>
              <a:t> </a:t>
            </a:r>
            <a:r>
              <a:rPr lang="en-US" sz="6600" b="1" spc="-30" dirty="0" smtClean="0">
                <a:solidFill>
                  <a:srgbClr val="FFFFFF"/>
                </a:solidFill>
                <a:latin typeface="Arial"/>
                <a:cs typeface="Arial"/>
              </a:rPr>
              <a:t>  AGENDA</a:t>
            </a:r>
          </a:p>
          <a:p>
            <a:pPr marL="922655">
              <a:lnSpc>
                <a:spcPct val="100000"/>
              </a:lnSpc>
            </a:pPr>
            <a:endParaRPr lang="en-US" sz="800" b="1" spc="-30" dirty="0" smtClean="0">
              <a:solidFill>
                <a:srgbClr val="FFFFFF"/>
              </a:solidFill>
              <a:cs typeface="Calibri"/>
            </a:endParaRPr>
          </a:p>
        </p:txBody>
      </p:sp>
      <p:sp>
        <p:nvSpPr>
          <p:cNvPr id="6" name="object 6"/>
          <p:cNvSpPr/>
          <p:nvPr/>
        </p:nvSpPr>
        <p:spPr>
          <a:xfrm>
            <a:off x="7371726" y="1131940"/>
            <a:ext cx="164465" cy="79375"/>
          </a:xfrm>
          <a:custGeom>
            <a:avLst/>
            <a:gdLst/>
            <a:ahLst/>
            <a:cxnLst/>
            <a:rect l="l" t="t" r="r" b="b"/>
            <a:pathLst>
              <a:path w="164465" h="79375">
                <a:moveTo>
                  <a:pt x="25676" y="0"/>
                </a:moveTo>
                <a:lnTo>
                  <a:pt x="0" y="1732"/>
                </a:lnTo>
                <a:lnTo>
                  <a:pt x="8674" y="18867"/>
                </a:lnTo>
                <a:lnTo>
                  <a:pt x="42438" y="55203"/>
                </a:lnTo>
                <a:lnTo>
                  <a:pt x="82137" y="73374"/>
                </a:lnTo>
                <a:lnTo>
                  <a:pt x="120471" y="79088"/>
                </a:lnTo>
                <a:lnTo>
                  <a:pt x="131684" y="79211"/>
                </a:lnTo>
                <a:lnTo>
                  <a:pt x="141663" y="78795"/>
                </a:lnTo>
                <a:lnTo>
                  <a:pt x="150140" y="78051"/>
                </a:lnTo>
                <a:lnTo>
                  <a:pt x="156842" y="77192"/>
                </a:lnTo>
                <a:lnTo>
                  <a:pt x="161500" y="76428"/>
                </a:lnTo>
                <a:lnTo>
                  <a:pt x="163844" y="75971"/>
                </a:lnTo>
                <a:lnTo>
                  <a:pt x="153376" y="59364"/>
                </a:lnTo>
                <a:lnTo>
                  <a:pt x="115680" y="24080"/>
                </a:lnTo>
                <a:lnTo>
                  <a:pt x="74219" y="6255"/>
                </a:lnTo>
                <a:lnTo>
                  <a:pt x="36280" y="308"/>
                </a:lnTo>
                <a:lnTo>
                  <a:pt x="25676" y="0"/>
                </a:lnTo>
                <a:close/>
              </a:path>
            </a:pathLst>
          </a:custGeom>
          <a:solidFill>
            <a:srgbClr val="FFFFFF"/>
          </a:solidFill>
        </p:spPr>
        <p:txBody>
          <a:bodyPr wrap="square" lIns="0" tIns="0" rIns="0" bIns="0" rtlCol="0"/>
          <a:lstStyle/>
          <a:p>
            <a:endParaRPr/>
          </a:p>
        </p:txBody>
      </p:sp>
      <p:sp>
        <p:nvSpPr>
          <p:cNvPr id="7" name="object 7"/>
          <p:cNvSpPr/>
          <p:nvPr/>
        </p:nvSpPr>
        <p:spPr>
          <a:xfrm>
            <a:off x="7242730" y="1523570"/>
            <a:ext cx="102870" cy="16510"/>
          </a:xfrm>
          <a:custGeom>
            <a:avLst/>
            <a:gdLst/>
            <a:ahLst/>
            <a:cxnLst/>
            <a:rect l="l" t="t" r="r" b="b"/>
            <a:pathLst>
              <a:path w="102870" h="16509">
                <a:moveTo>
                  <a:pt x="102731" y="0"/>
                </a:moveTo>
                <a:lnTo>
                  <a:pt x="3582" y="0"/>
                </a:lnTo>
                <a:lnTo>
                  <a:pt x="0" y="3606"/>
                </a:lnTo>
                <a:lnTo>
                  <a:pt x="0" y="12476"/>
                </a:lnTo>
                <a:lnTo>
                  <a:pt x="3582" y="16069"/>
                </a:lnTo>
                <a:lnTo>
                  <a:pt x="92713" y="16069"/>
                </a:lnTo>
                <a:lnTo>
                  <a:pt x="97589" y="6892"/>
                </a:lnTo>
                <a:lnTo>
                  <a:pt x="102731" y="0"/>
                </a:lnTo>
                <a:close/>
              </a:path>
            </a:pathLst>
          </a:custGeom>
          <a:solidFill>
            <a:srgbClr val="FFFFFF"/>
          </a:solidFill>
        </p:spPr>
        <p:txBody>
          <a:bodyPr wrap="square" lIns="0" tIns="0" rIns="0" bIns="0" rtlCol="0"/>
          <a:lstStyle/>
          <a:p>
            <a:endParaRPr/>
          </a:p>
        </p:txBody>
      </p:sp>
      <p:sp>
        <p:nvSpPr>
          <p:cNvPr id="8" name="object 8"/>
          <p:cNvSpPr/>
          <p:nvPr/>
        </p:nvSpPr>
        <p:spPr>
          <a:xfrm>
            <a:off x="7622806" y="1531607"/>
            <a:ext cx="208915" cy="0"/>
          </a:xfrm>
          <a:custGeom>
            <a:avLst/>
            <a:gdLst/>
            <a:ahLst/>
            <a:cxnLst/>
            <a:rect l="l" t="t" r="r" b="b"/>
            <a:pathLst>
              <a:path w="208915">
                <a:moveTo>
                  <a:pt x="0" y="0"/>
                </a:moveTo>
                <a:lnTo>
                  <a:pt x="208313" y="0"/>
                </a:lnTo>
              </a:path>
            </a:pathLst>
          </a:custGeom>
          <a:ln w="17340">
            <a:solidFill>
              <a:srgbClr val="FFFFFF"/>
            </a:solidFill>
          </a:ln>
        </p:spPr>
        <p:txBody>
          <a:bodyPr wrap="square" lIns="0" tIns="0" rIns="0" bIns="0" rtlCol="0"/>
          <a:lstStyle/>
          <a:p>
            <a:endParaRPr/>
          </a:p>
        </p:txBody>
      </p:sp>
      <p:sp>
        <p:nvSpPr>
          <p:cNvPr id="9" name="object 9"/>
          <p:cNvSpPr/>
          <p:nvPr/>
        </p:nvSpPr>
        <p:spPr>
          <a:xfrm>
            <a:off x="7557242" y="1523570"/>
            <a:ext cx="50165" cy="16510"/>
          </a:xfrm>
          <a:custGeom>
            <a:avLst/>
            <a:gdLst/>
            <a:ahLst/>
            <a:cxnLst/>
            <a:rect l="l" t="t" r="r" b="b"/>
            <a:pathLst>
              <a:path w="50165" h="16509">
                <a:moveTo>
                  <a:pt x="31184" y="0"/>
                </a:moveTo>
                <a:lnTo>
                  <a:pt x="572" y="0"/>
                </a:lnTo>
                <a:lnTo>
                  <a:pt x="986" y="6598"/>
                </a:lnTo>
                <a:lnTo>
                  <a:pt x="0" y="16069"/>
                </a:lnTo>
                <a:lnTo>
                  <a:pt x="50100" y="16069"/>
                </a:lnTo>
                <a:lnTo>
                  <a:pt x="40350" y="6024"/>
                </a:lnTo>
                <a:lnTo>
                  <a:pt x="31184" y="0"/>
                </a:lnTo>
                <a:close/>
              </a:path>
            </a:pathLst>
          </a:custGeom>
          <a:solidFill>
            <a:srgbClr val="FFFFFF"/>
          </a:solidFill>
        </p:spPr>
        <p:txBody>
          <a:bodyPr wrap="square" lIns="0" tIns="0" rIns="0" bIns="0" rtlCol="0"/>
          <a:lstStyle/>
          <a:p>
            <a:endParaRPr/>
          </a:p>
        </p:txBody>
      </p:sp>
      <p:sp>
        <p:nvSpPr>
          <p:cNvPr id="10" name="object 10"/>
          <p:cNvSpPr/>
          <p:nvPr/>
        </p:nvSpPr>
        <p:spPr>
          <a:xfrm>
            <a:off x="7481260" y="1523570"/>
            <a:ext cx="29845" cy="16510"/>
          </a:xfrm>
          <a:custGeom>
            <a:avLst/>
            <a:gdLst/>
            <a:ahLst/>
            <a:cxnLst/>
            <a:rect l="l" t="t" r="r" b="b"/>
            <a:pathLst>
              <a:path w="29845" h="16509">
                <a:moveTo>
                  <a:pt x="22912" y="0"/>
                </a:moveTo>
                <a:lnTo>
                  <a:pt x="13308" y="0"/>
                </a:lnTo>
                <a:lnTo>
                  <a:pt x="5741" y="7908"/>
                </a:lnTo>
                <a:lnTo>
                  <a:pt x="0" y="16069"/>
                </a:lnTo>
                <a:lnTo>
                  <a:pt x="29626" y="16069"/>
                </a:lnTo>
                <a:lnTo>
                  <a:pt x="26348" y="4434"/>
                </a:lnTo>
                <a:lnTo>
                  <a:pt x="22912" y="0"/>
                </a:lnTo>
                <a:close/>
              </a:path>
            </a:pathLst>
          </a:custGeom>
          <a:solidFill>
            <a:srgbClr val="FFFFFF"/>
          </a:solidFill>
        </p:spPr>
        <p:txBody>
          <a:bodyPr wrap="square" lIns="0" tIns="0" rIns="0" bIns="0" rtlCol="0"/>
          <a:lstStyle/>
          <a:p>
            <a:endParaRPr/>
          </a:p>
        </p:txBody>
      </p:sp>
      <p:sp>
        <p:nvSpPr>
          <p:cNvPr id="11" name="object 11"/>
          <p:cNvSpPr/>
          <p:nvPr/>
        </p:nvSpPr>
        <p:spPr>
          <a:xfrm>
            <a:off x="7245003" y="1490280"/>
            <a:ext cx="129539" cy="16510"/>
          </a:xfrm>
          <a:custGeom>
            <a:avLst/>
            <a:gdLst/>
            <a:ahLst/>
            <a:cxnLst/>
            <a:rect l="l" t="t" r="r" b="b"/>
            <a:pathLst>
              <a:path w="129540" h="16509">
                <a:moveTo>
                  <a:pt x="129519" y="0"/>
                </a:moveTo>
                <a:lnTo>
                  <a:pt x="3596" y="0"/>
                </a:lnTo>
                <a:lnTo>
                  <a:pt x="0" y="3606"/>
                </a:lnTo>
                <a:lnTo>
                  <a:pt x="0" y="12476"/>
                </a:lnTo>
                <a:lnTo>
                  <a:pt x="3596" y="16069"/>
                </a:lnTo>
                <a:lnTo>
                  <a:pt x="113774" y="16069"/>
                </a:lnTo>
                <a:lnTo>
                  <a:pt x="121061" y="6892"/>
                </a:lnTo>
                <a:lnTo>
                  <a:pt x="129519" y="0"/>
                </a:lnTo>
                <a:close/>
              </a:path>
            </a:pathLst>
          </a:custGeom>
          <a:solidFill>
            <a:srgbClr val="FFFFFF"/>
          </a:solidFill>
        </p:spPr>
        <p:txBody>
          <a:bodyPr wrap="square" lIns="0" tIns="0" rIns="0" bIns="0" rtlCol="0"/>
          <a:lstStyle/>
          <a:p>
            <a:endParaRPr/>
          </a:p>
        </p:txBody>
      </p:sp>
      <p:sp>
        <p:nvSpPr>
          <p:cNvPr id="12" name="object 12"/>
          <p:cNvSpPr/>
          <p:nvPr/>
        </p:nvSpPr>
        <p:spPr>
          <a:xfrm>
            <a:off x="7602897" y="1498314"/>
            <a:ext cx="226060" cy="0"/>
          </a:xfrm>
          <a:custGeom>
            <a:avLst/>
            <a:gdLst/>
            <a:ahLst/>
            <a:cxnLst/>
            <a:rect l="l" t="t" r="r" b="b"/>
            <a:pathLst>
              <a:path w="226059">
                <a:moveTo>
                  <a:pt x="0" y="0"/>
                </a:moveTo>
                <a:lnTo>
                  <a:pt x="225936" y="0"/>
                </a:lnTo>
              </a:path>
            </a:pathLst>
          </a:custGeom>
          <a:ln w="17339">
            <a:solidFill>
              <a:srgbClr val="FFFFFF"/>
            </a:solidFill>
          </a:ln>
        </p:spPr>
        <p:txBody>
          <a:bodyPr wrap="square" lIns="0" tIns="0" rIns="0" bIns="0" rtlCol="0"/>
          <a:lstStyle/>
          <a:p>
            <a:endParaRPr/>
          </a:p>
        </p:txBody>
      </p:sp>
      <p:sp>
        <p:nvSpPr>
          <p:cNvPr id="13" name="object 13"/>
          <p:cNvSpPr/>
          <p:nvPr/>
        </p:nvSpPr>
        <p:spPr>
          <a:xfrm>
            <a:off x="7251329" y="1456989"/>
            <a:ext cx="76200" cy="16510"/>
          </a:xfrm>
          <a:custGeom>
            <a:avLst/>
            <a:gdLst/>
            <a:ahLst/>
            <a:cxnLst/>
            <a:rect l="l" t="t" r="r" b="b"/>
            <a:pathLst>
              <a:path w="76200" h="16509">
                <a:moveTo>
                  <a:pt x="76102" y="0"/>
                </a:moveTo>
                <a:lnTo>
                  <a:pt x="3568" y="0"/>
                </a:lnTo>
                <a:lnTo>
                  <a:pt x="0" y="3606"/>
                </a:lnTo>
                <a:lnTo>
                  <a:pt x="0" y="12476"/>
                </a:lnTo>
                <a:lnTo>
                  <a:pt x="3568" y="16069"/>
                </a:lnTo>
                <a:lnTo>
                  <a:pt x="72238" y="16069"/>
                </a:lnTo>
                <a:lnTo>
                  <a:pt x="73251" y="7747"/>
                </a:lnTo>
                <a:lnTo>
                  <a:pt x="76102" y="0"/>
                </a:lnTo>
                <a:close/>
              </a:path>
            </a:pathLst>
          </a:custGeom>
          <a:solidFill>
            <a:srgbClr val="FFFFFF"/>
          </a:solidFill>
        </p:spPr>
        <p:txBody>
          <a:bodyPr wrap="square" lIns="0" tIns="0" rIns="0" bIns="0" rtlCol="0"/>
          <a:lstStyle/>
          <a:p>
            <a:endParaRPr/>
          </a:p>
        </p:txBody>
      </p:sp>
      <p:sp>
        <p:nvSpPr>
          <p:cNvPr id="14" name="object 14"/>
          <p:cNvSpPr/>
          <p:nvPr/>
        </p:nvSpPr>
        <p:spPr>
          <a:xfrm>
            <a:off x="7332440" y="1456991"/>
            <a:ext cx="102235" cy="16510"/>
          </a:xfrm>
          <a:custGeom>
            <a:avLst/>
            <a:gdLst/>
            <a:ahLst/>
            <a:cxnLst/>
            <a:rect l="l" t="t" r="r" b="b"/>
            <a:pathLst>
              <a:path w="102234" h="16509">
                <a:moveTo>
                  <a:pt x="86586" y="0"/>
                </a:moveTo>
                <a:lnTo>
                  <a:pt x="21459" y="0"/>
                </a:lnTo>
                <a:lnTo>
                  <a:pt x="15430" y="3232"/>
                </a:lnTo>
                <a:lnTo>
                  <a:pt x="1711" y="14275"/>
                </a:lnTo>
                <a:lnTo>
                  <a:pt x="0" y="16069"/>
                </a:lnTo>
                <a:lnTo>
                  <a:pt x="65965" y="16069"/>
                </a:lnTo>
                <a:lnTo>
                  <a:pt x="70343" y="13614"/>
                </a:lnTo>
                <a:lnTo>
                  <a:pt x="82665" y="8422"/>
                </a:lnTo>
                <a:lnTo>
                  <a:pt x="101715" y="3747"/>
                </a:lnTo>
                <a:lnTo>
                  <a:pt x="86586" y="0"/>
                </a:lnTo>
                <a:close/>
              </a:path>
            </a:pathLst>
          </a:custGeom>
          <a:solidFill>
            <a:srgbClr val="FFFFFF"/>
          </a:solidFill>
        </p:spPr>
        <p:txBody>
          <a:bodyPr wrap="square" lIns="0" tIns="0" rIns="0" bIns="0" rtlCol="0"/>
          <a:lstStyle/>
          <a:p>
            <a:endParaRPr/>
          </a:p>
        </p:txBody>
      </p:sp>
      <p:sp>
        <p:nvSpPr>
          <p:cNvPr id="15" name="object 15"/>
          <p:cNvSpPr/>
          <p:nvPr/>
        </p:nvSpPr>
        <p:spPr>
          <a:xfrm>
            <a:off x="7715918" y="1456991"/>
            <a:ext cx="106680" cy="16510"/>
          </a:xfrm>
          <a:custGeom>
            <a:avLst/>
            <a:gdLst/>
            <a:ahLst/>
            <a:cxnLst/>
            <a:rect l="l" t="t" r="r" b="b"/>
            <a:pathLst>
              <a:path w="106679" h="16509">
                <a:moveTo>
                  <a:pt x="103024" y="0"/>
                </a:moveTo>
                <a:lnTo>
                  <a:pt x="5875" y="0"/>
                </a:lnTo>
                <a:lnTo>
                  <a:pt x="4315" y="8736"/>
                </a:lnTo>
                <a:lnTo>
                  <a:pt x="0" y="16069"/>
                </a:lnTo>
                <a:lnTo>
                  <a:pt x="103024" y="16069"/>
                </a:lnTo>
                <a:lnTo>
                  <a:pt x="106621" y="12462"/>
                </a:lnTo>
                <a:lnTo>
                  <a:pt x="106621" y="3592"/>
                </a:lnTo>
                <a:lnTo>
                  <a:pt x="103024" y="0"/>
                </a:lnTo>
                <a:close/>
              </a:path>
            </a:pathLst>
          </a:custGeom>
          <a:solidFill>
            <a:srgbClr val="FFFFFF"/>
          </a:solidFill>
        </p:spPr>
        <p:txBody>
          <a:bodyPr wrap="square" lIns="0" tIns="0" rIns="0" bIns="0" rtlCol="0"/>
          <a:lstStyle/>
          <a:p>
            <a:endParaRPr/>
          </a:p>
        </p:txBody>
      </p:sp>
      <p:sp>
        <p:nvSpPr>
          <p:cNvPr id="16" name="object 16"/>
          <p:cNvSpPr/>
          <p:nvPr/>
        </p:nvSpPr>
        <p:spPr>
          <a:xfrm>
            <a:off x="7555539" y="1456989"/>
            <a:ext cx="58419" cy="16510"/>
          </a:xfrm>
          <a:custGeom>
            <a:avLst/>
            <a:gdLst/>
            <a:ahLst/>
            <a:cxnLst/>
            <a:rect l="l" t="t" r="r" b="b"/>
            <a:pathLst>
              <a:path w="58420" h="16509">
                <a:moveTo>
                  <a:pt x="52218" y="0"/>
                </a:moveTo>
                <a:lnTo>
                  <a:pt x="0" y="0"/>
                </a:lnTo>
                <a:lnTo>
                  <a:pt x="2604" y="847"/>
                </a:lnTo>
                <a:lnTo>
                  <a:pt x="13565" y="5645"/>
                </a:lnTo>
                <a:lnTo>
                  <a:pt x="30512" y="16097"/>
                </a:lnTo>
                <a:lnTo>
                  <a:pt x="58105" y="16069"/>
                </a:lnTo>
                <a:lnTo>
                  <a:pt x="54202" y="9324"/>
                </a:lnTo>
                <a:lnTo>
                  <a:pt x="52218" y="0"/>
                </a:lnTo>
                <a:close/>
              </a:path>
            </a:pathLst>
          </a:custGeom>
          <a:solidFill>
            <a:srgbClr val="FFFFFF"/>
          </a:solidFill>
        </p:spPr>
        <p:txBody>
          <a:bodyPr wrap="square" lIns="0" tIns="0" rIns="0" bIns="0" rtlCol="0"/>
          <a:lstStyle/>
          <a:p>
            <a:endParaRPr/>
          </a:p>
        </p:txBody>
      </p:sp>
      <p:sp>
        <p:nvSpPr>
          <p:cNvPr id="17" name="object 17"/>
          <p:cNvSpPr/>
          <p:nvPr/>
        </p:nvSpPr>
        <p:spPr>
          <a:xfrm>
            <a:off x="7457778" y="1423699"/>
            <a:ext cx="8890" cy="7620"/>
          </a:xfrm>
          <a:custGeom>
            <a:avLst/>
            <a:gdLst/>
            <a:ahLst/>
            <a:cxnLst/>
            <a:rect l="l" t="t" r="r" b="b"/>
            <a:pathLst>
              <a:path w="8890" h="7619">
                <a:moveTo>
                  <a:pt x="8606" y="0"/>
                </a:moveTo>
                <a:lnTo>
                  <a:pt x="0" y="0"/>
                </a:lnTo>
                <a:lnTo>
                  <a:pt x="5928" y="7373"/>
                </a:lnTo>
                <a:lnTo>
                  <a:pt x="8606" y="0"/>
                </a:lnTo>
                <a:close/>
              </a:path>
            </a:pathLst>
          </a:custGeom>
          <a:solidFill>
            <a:srgbClr val="FFFFFF"/>
          </a:solidFill>
        </p:spPr>
        <p:txBody>
          <a:bodyPr wrap="square" lIns="0" tIns="0" rIns="0" bIns="0" rtlCol="0"/>
          <a:lstStyle/>
          <a:p>
            <a:endParaRPr/>
          </a:p>
        </p:txBody>
      </p:sp>
      <p:sp>
        <p:nvSpPr>
          <p:cNvPr id="18" name="object 18"/>
          <p:cNvSpPr/>
          <p:nvPr/>
        </p:nvSpPr>
        <p:spPr>
          <a:xfrm>
            <a:off x="7261893" y="1423699"/>
            <a:ext cx="85725" cy="16510"/>
          </a:xfrm>
          <a:custGeom>
            <a:avLst/>
            <a:gdLst/>
            <a:ahLst/>
            <a:cxnLst/>
            <a:rect l="l" t="t" r="r" b="b"/>
            <a:pathLst>
              <a:path w="85725" h="16509">
                <a:moveTo>
                  <a:pt x="85440" y="0"/>
                </a:moveTo>
                <a:lnTo>
                  <a:pt x="3596" y="0"/>
                </a:lnTo>
                <a:lnTo>
                  <a:pt x="0" y="3606"/>
                </a:lnTo>
                <a:lnTo>
                  <a:pt x="0" y="12476"/>
                </a:lnTo>
                <a:lnTo>
                  <a:pt x="3596" y="16069"/>
                </a:lnTo>
                <a:lnTo>
                  <a:pt x="73691" y="16069"/>
                </a:lnTo>
                <a:lnTo>
                  <a:pt x="78141" y="8455"/>
                </a:lnTo>
                <a:lnTo>
                  <a:pt x="85440" y="0"/>
                </a:lnTo>
                <a:close/>
              </a:path>
            </a:pathLst>
          </a:custGeom>
          <a:solidFill>
            <a:srgbClr val="FFFFFF"/>
          </a:solidFill>
        </p:spPr>
        <p:txBody>
          <a:bodyPr wrap="square" lIns="0" tIns="0" rIns="0" bIns="0" rtlCol="0"/>
          <a:lstStyle/>
          <a:p>
            <a:endParaRPr/>
          </a:p>
        </p:txBody>
      </p:sp>
      <p:sp>
        <p:nvSpPr>
          <p:cNvPr id="19" name="object 19"/>
          <p:cNvSpPr/>
          <p:nvPr/>
        </p:nvSpPr>
        <p:spPr>
          <a:xfrm>
            <a:off x="7719796" y="1423701"/>
            <a:ext cx="92710" cy="16510"/>
          </a:xfrm>
          <a:custGeom>
            <a:avLst/>
            <a:gdLst/>
            <a:ahLst/>
            <a:cxnLst/>
            <a:rect l="l" t="t" r="r" b="b"/>
            <a:pathLst>
              <a:path w="92709" h="16509">
                <a:moveTo>
                  <a:pt x="88558" y="0"/>
                </a:moveTo>
                <a:lnTo>
                  <a:pt x="0" y="0"/>
                </a:lnTo>
                <a:lnTo>
                  <a:pt x="2703" y="6024"/>
                </a:lnTo>
                <a:lnTo>
                  <a:pt x="3303" y="16069"/>
                </a:lnTo>
                <a:lnTo>
                  <a:pt x="88558" y="16069"/>
                </a:lnTo>
                <a:lnTo>
                  <a:pt x="92155" y="12462"/>
                </a:lnTo>
                <a:lnTo>
                  <a:pt x="92155" y="3592"/>
                </a:lnTo>
                <a:lnTo>
                  <a:pt x="88558" y="0"/>
                </a:lnTo>
                <a:close/>
              </a:path>
            </a:pathLst>
          </a:custGeom>
          <a:solidFill>
            <a:srgbClr val="FFFFFF"/>
          </a:solidFill>
        </p:spPr>
        <p:txBody>
          <a:bodyPr wrap="square" lIns="0" tIns="0" rIns="0" bIns="0" rtlCol="0"/>
          <a:lstStyle/>
          <a:p>
            <a:endParaRPr/>
          </a:p>
        </p:txBody>
      </p:sp>
      <p:sp>
        <p:nvSpPr>
          <p:cNvPr id="20" name="object 20"/>
          <p:cNvSpPr/>
          <p:nvPr/>
        </p:nvSpPr>
        <p:spPr>
          <a:xfrm>
            <a:off x="7525060" y="1423699"/>
            <a:ext cx="85090" cy="16510"/>
          </a:xfrm>
          <a:custGeom>
            <a:avLst/>
            <a:gdLst/>
            <a:ahLst/>
            <a:cxnLst/>
            <a:rect l="l" t="t" r="r" b="b"/>
            <a:pathLst>
              <a:path w="85090" h="16509">
                <a:moveTo>
                  <a:pt x="84682" y="0"/>
                </a:moveTo>
                <a:lnTo>
                  <a:pt x="0" y="0"/>
                </a:lnTo>
                <a:lnTo>
                  <a:pt x="3437" y="16069"/>
                </a:lnTo>
                <a:lnTo>
                  <a:pt x="81404" y="16069"/>
                </a:lnTo>
                <a:lnTo>
                  <a:pt x="81685" y="7332"/>
                </a:lnTo>
                <a:lnTo>
                  <a:pt x="84682" y="0"/>
                </a:lnTo>
                <a:close/>
              </a:path>
            </a:pathLst>
          </a:custGeom>
          <a:solidFill>
            <a:srgbClr val="FFFFFF"/>
          </a:solidFill>
        </p:spPr>
        <p:txBody>
          <a:bodyPr wrap="square" lIns="0" tIns="0" rIns="0" bIns="0" rtlCol="0"/>
          <a:lstStyle/>
          <a:p>
            <a:endParaRPr/>
          </a:p>
        </p:txBody>
      </p:sp>
      <p:sp>
        <p:nvSpPr>
          <p:cNvPr id="21" name="object 21"/>
          <p:cNvSpPr/>
          <p:nvPr/>
        </p:nvSpPr>
        <p:spPr>
          <a:xfrm>
            <a:off x="7277347" y="1398447"/>
            <a:ext cx="193675" cy="0"/>
          </a:xfrm>
          <a:custGeom>
            <a:avLst/>
            <a:gdLst/>
            <a:ahLst/>
            <a:cxnLst/>
            <a:rect l="l" t="t" r="r" b="b"/>
            <a:pathLst>
              <a:path w="193675">
                <a:moveTo>
                  <a:pt x="0" y="0"/>
                </a:moveTo>
                <a:lnTo>
                  <a:pt x="193621" y="0"/>
                </a:lnTo>
              </a:path>
            </a:pathLst>
          </a:custGeom>
          <a:ln w="17339">
            <a:solidFill>
              <a:srgbClr val="FFFFFF"/>
            </a:solidFill>
          </a:ln>
        </p:spPr>
        <p:txBody>
          <a:bodyPr wrap="square" lIns="0" tIns="0" rIns="0" bIns="0" rtlCol="0"/>
          <a:lstStyle/>
          <a:p>
            <a:endParaRPr/>
          </a:p>
        </p:txBody>
      </p:sp>
      <p:sp>
        <p:nvSpPr>
          <p:cNvPr id="22" name="object 22"/>
          <p:cNvSpPr/>
          <p:nvPr/>
        </p:nvSpPr>
        <p:spPr>
          <a:xfrm>
            <a:off x="7691046" y="1390411"/>
            <a:ext cx="105410" cy="16510"/>
          </a:xfrm>
          <a:custGeom>
            <a:avLst/>
            <a:gdLst/>
            <a:ahLst/>
            <a:cxnLst/>
            <a:rect l="l" t="t" r="r" b="b"/>
            <a:pathLst>
              <a:path w="105409" h="16509">
                <a:moveTo>
                  <a:pt x="101572" y="0"/>
                </a:moveTo>
                <a:lnTo>
                  <a:pt x="0" y="0"/>
                </a:lnTo>
                <a:lnTo>
                  <a:pt x="10455" y="4301"/>
                </a:lnTo>
                <a:lnTo>
                  <a:pt x="19434" y="16069"/>
                </a:lnTo>
                <a:lnTo>
                  <a:pt x="101572" y="16069"/>
                </a:lnTo>
                <a:lnTo>
                  <a:pt x="105168" y="12462"/>
                </a:lnTo>
                <a:lnTo>
                  <a:pt x="105168" y="3592"/>
                </a:lnTo>
                <a:lnTo>
                  <a:pt x="101572" y="0"/>
                </a:lnTo>
                <a:close/>
              </a:path>
            </a:pathLst>
          </a:custGeom>
          <a:solidFill>
            <a:srgbClr val="FFFFFF"/>
          </a:solidFill>
        </p:spPr>
        <p:txBody>
          <a:bodyPr wrap="square" lIns="0" tIns="0" rIns="0" bIns="0" rtlCol="0"/>
          <a:lstStyle/>
          <a:p>
            <a:endParaRPr/>
          </a:p>
        </p:txBody>
      </p:sp>
      <p:sp>
        <p:nvSpPr>
          <p:cNvPr id="23" name="object 23"/>
          <p:cNvSpPr/>
          <p:nvPr/>
        </p:nvSpPr>
        <p:spPr>
          <a:xfrm>
            <a:off x="7510183" y="1390408"/>
            <a:ext cx="128905" cy="16510"/>
          </a:xfrm>
          <a:custGeom>
            <a:avLst/>
            <a:gdLst/>
            <a:ahLst/>
            <a:cxnLst/>
            <a:rect l="l" t="t" r="r" b="b"/>
            <a:pathLst>
              <a:path w="128904" h="16509">
                <a:moveTo>
                  <a:pt x="128334" y="0"/>
                </a:moveTo>
                <a:lnTo>
                  <a:pt x="0" y="0"/>
                </a:lnTo>
                <a:lnTo>
                  <a:pt x="4702" y="7599"/>
                </a:lnTo>
                <a:lnTo>
                  <a:pt x="8272" y="16069"/>
                </a:lnTo>
                <a:lnTo>
                  <a:pt x="108873" y="16069"/>
                </a:lnTo>
                <a:lnTo>
                  <a:pt x="117331" y="4594"/>
                </a:lnTo>
                <a:lnTo>
                  <a:pt x="128334" y="0"/>
                </a:lnTo>
                <a:close/>
              </a:path>
            </a:pathLst>
          </a:custGeom>
          <a:solidFill>
            <a:srgbClr val="FFFFFF"/>
          </a:solidFill>
        </p:spPr>
        <p:txBody>
          <a:bodyPr wrap="square" lIns="0" tIns="0" rIns="0" bIns="0" rtlCol="0"/>
          <a:lstStyle/>
          <a:p>
            <a:endParaRPr/>
          </a:p>
        </p:txBody>
      </p:sp>
      <p:sp>
        <p:nvSpPr>
          <p:cNvPr id="24" name="object 24"/>
          <p:cNvSpPr/>
          <p:nvPr/>
        </p:nvSpPr>
        <p:spPr>
          <a:xfrm>
            <a:off x="7298235" y="1365154"/>
            <a:ext cx="477520" cy="0"/>
          </a:xfrm>
          <a:custGeom>
            <a:avLst/>
            <a:gdLst/>
            <a:ahLst/>
            <a:cxnLst/>
            <a:rect l="l" t="t" r="r" b="b"/>
            <a:pathLst>
              <a:path w="477520">
                <a:moveTo>
                  <a:pt x="0" y="0"/>
                </a:moveTo>
                <a:lnTo>
                  <a:pt x="477371" y="0"/>
                </a:lnTo>
              </a:path>
            </a:pathLst>
          </a:custGeom>
          <a:ln w="17340">
            <a:solidFill>
              <a:srgbClr val="FFFFFF"/>
            </a:solidFill>
          </a:ln>
        </p:spPr>
        <p:txBody>
          <a:bodyPr wrap="square" lIns="0" tIns="0" rIns="0" bIns="0" rtlCol="0"/>
          <a:lstStyle/>
          <a:p>
            <a:endParaRPr/>
          </a:p>
        </p:txBody>
      </p:sp>
      <p:sp>
        <p:nvSpPr>
          <p:cNvPr id="25" name="object 25"/>
          <p:cNvSpPr/>
          <p:nvPr/>
        </p:nvSpPr>
        <p:spPr>
          <a:xfrm>
            <a:off x="7327145" y="1331868"/>
            <a:ext cx="419734" cy="0"/>
          </a:xfrm>
          <a:custGeom>
            <a:avLst/>
            <a:gdLst/>
            <a:ahLst/>
            <a:cxnLst/>
            <a:rect l="l" t="t" r="r" b="b"/>
            <a:pathLst>
              <a:path w="419734">
                <a:moveTo>
                  <a:pt x="0" y="0"/>
                </a:moveTo>
                <a:lnTo>
                  <a:pt x="419557" y="0"/>
                </a:lnTo>
              </a:path>
            </a:pathLst>
          </a:custGeom>
          <a:ln w="17339">
            <a:solidFill>
              <a:srgbClr val="FFFFFF"/>
            </a:solidFill>
          </a:ln>
        </p:spPr>
        <p:txBody>
          <a:bodyPr wrap="square" lIns="0" tIns="0" rIns="0" bIns="0" rtlCol="0"/>
          <a:lstStyle/>
          <a:p>
            <a:endParaRPr/>
          </a:p>
        </p:txBody>
      </p:sp>
      <p:sp>
        <p:nvSpPr>
          <p:cNvPr id="26" name="object 26"/>
          <p:cNvSpPr/>
          <p:nvPr/>
        </p:nvSpPr>
        <p:spPr>
          <a:xfrm>
            <a:off x="7366644" y="1298573"/>
            <a:ext cx="340360" cy="0"/>
          </a:xfrm>
          <a:custGeom>
            <a:avLst/>
            <a:gdLst/>
            <a:ahLst/>
            <a:cxnLst/>
            <a:rect l="l" t="t" r="r" b="b"/>
            <a:pathLst>
              <a:path w="340359">
                <a:moveTo>
                  <a:pt x="0" y="0"/>
                </a:moveTo>
                <a:lnTo>
                  <a:pt x="339991" y="0"/>
                </a:lnTo>
              </a:path>
            </a:pathLst>
          </a:custGeom>
          <a:ln w="17340">
            <a:solidFill>
              <a:srgbClr val="FFFFFF"/>
            </a:solidFill>
          </a:ln>
        </p:spPr>
        <p:txBody>
          <a:bodyPr wrap="square" lIns="0" tIns="0" rIns="0" bIns="0" rtlCol="0"/>
          <a:lstStyle/>
          <a:p>
            <a:endParaRPr/>
          </a:p>
        </p:txBody>
      </p:sp>
      <p:sp>
        <p:nvSpPr>
          <p:cNvPr id="27" name="object 27"/>
          <p:cNvSpPr/>
          <p:nvPr/>
        </p:nvSpPr>
        <p:spPr>
          <a:xfrm>
            <a:off x="7556389"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28" name="object 28"/>
          <p:cNvSpPr/>
          <p:nvPr/>
        </p:nvSpPr>
        <p:spPr>
          <a:xfrm>
            <a:off x="7528430" y="1129800"/>
            <a:ext cx="105410" cy="136525"/>
          </a:xfrm>
          <a:custGeom>
            <a:avLst/>
            <a:gdLst/>
            <a:ahLst/>
            <a:cxnLst/>
            <a:rect l="l" t="t" r="r" b="b"/>
            <a:pathLst>
              <a:path w="105409" h="136525">
                <a:moveTo>
                  <a:pt x="101657" y="0"/>
                </a:moveTo>
                <a:lnTo>
                  <a:pt x="55412" y="16991"/>
                </a:lnTo>
                <a:lnTo>
                  <a:pt x="25874" y="44977"/>
                </a:lnTo>
                <a:lnTo>
                  <a:pt x="6247" y="81586"/>
                </a:lnTo>
                <a:lnTo>
                  <a:pt x="0" y="119216"/>
                </a:lnTo>
                <a:lnTo>
                  <a:pt x="282" y="125871"/>
                </a:lnTo>
                <a:lnTo>
                  <a:pt x="512" y="128023"/>
                </a:lnTo>
                <a:lnTo>
                  <a:pt x="512" y="132457"/>
                </a:lnTo>
                <a:lnTo>
                  <a:pt x="4080" y="136037"/>
                </a:lnTo>
                <a:lnTo>
                  <a:pt x="12940" y="136051"/>
                </a:lnTo>
                <a:lnTo>
                  <a:pt x="16537" y="132457"/>
                </a:lnTo>
                <a:lnTo>
                  <a:pt x="16456" y="125707"/>
                </a:lnTo>
                <a:lnTo>
                  <a:pt x="16645" y="119747"/>
                </a:lnTo>
                <a:lnTo>
                  <a:pt x="25634" y="82362"/>
                </a:lnTo>
                <a:lnTo>
                  <a:pt x="45362" y="46399"/>
                </a:lnTo>
                <a:lnTo>
                  <a:pt x="85272" y="19694"/>
                </a:lnTo>
                <a:lnTo>
                  <a:pt x="97208" y="16069"/>
                </a:lnTo>
                <a:lnTo>
                  <a:pt x="101644" y="16069"/>
                </a:lnTo>
                <a:lnTo>
                  <a:pt x="105227" y="12490"/>
                </a:lnTo>
                <a:lnTo>
                  <a:pt x="105227" y="3606"/>
                </a:lnTo>
                <a:lnTo>
                  <a:pt x="101657" y="0"/>
                </a:lnTo>
                <a:close/>
              </a:path>
              <a:path w="105409" h="136525">
                <a:moveTo>
                  <a:pt x="101644" y="16069"/>
                </a:moveTo>
                <a:lnTo>
                  <a:pt x="97208" y="16069"/>
                </a:lnTo>
                <a:lnTo>
                  <a:pt x="101630" y="16083"/>
                </a:lnTo>
                <a:close/>
              </a:path>
            </a:pathLst>
          </a:custGeom>
          <a:solidFill>
            <a:srgbClr val="FFFFFF"/>
          </a:solidFill>
        </p:spPr>
        <p:txBody>
          <a:bodyPr wrap="square" lIns="0" tIns="0" rIns="0" bIns="0" rtlCol="0"/>
          <a:lstStyle/>
          <a:p>
            <a:endParaRPr/>
          </a:p>
        </p:txBody>
      </p:sp>
      <p:sp>
        <p:nvSpPr>
          <p:cNvPr id="29" name="object 29"/>
          <p:cNvSpPr/>
          <p:nvPr/>
        </p:nvSpPr>
        <p:spPr>
          <a:xfrm>
            <a:off x="7243569" y="1556553"/>
            <a:ext cx="175895" cy="205104"/>
          </a:xfrm>
          <a:custGeom>
            <a:avLst/>
            <a:gdLst/>
            <a:ahLst/>
            <a:cxnLst/>
            <a:rect l="l" t="t" r="r" b="b"/>
            <a:pathLst>
              <a:path w="175895" h="205105">
                <a:moveTo>
                  <a:pt x="0" y="20"/>
                </a:moveTo>
                <a:lnTo>
                  <a:pt x="5664" y="40143"/>
                </a:lnTo>
                <a:lnTo>
                  <a:pt x="16512" y="78342"/>
                </a:lnTo>
                <a:lnTo>
                  <a:pt x="32167" y="114242"/>
                </a:lnTo>
                <a:lnTo>
                  <a:pt x="52253" y="147467"/>
                </a:lnTo>
                <a:lnTo>
                  <a:pt x="76394" y="177639"/>
                </a:lnTo>
                <a:lnTo>
                  <a:pt x="104213" y="204383"/>
                </a:lnTo>
                <a:lnTo>
                  <a:pt x="105534" y="204568"/>
                </a:lnTo>
                <a:lnTo>
                  <a:pt x="106628" y="202829"/>
                </a:lnTo>
                <a:lnTo>
                  <a:pt x="107587" y="199286"/>
                </a:lnTo>
                <a:lnTo>
                  <a:pt x="108502" y="194056"/>
                </a:lnTo>
                <a:lnTo>
                  <a:pt x="109507" y="186953"/>
                </a:lnTo>
                <a:lnTo>
                  <a:pt x="110571" y="179020"/>
                </a:lnTo>
                <a:lnTo>
                  <a:pt x="111909" y="169452"/>
                </a:lnTo>
                <a:lnTo>
                  <a:pt x="121434" y="120301"/>
                </a:lnTo>
                <a:lnTo>
                  <a:pt x="135539" y="75362"/>
                </a:lnTo>
                <a:lnTo>
                  <a:pt x="135907" y="74465"/>
                </a:lnTo>
                <a:lnTo>
                  <a:pt x="67036" y="74465"/>
                </a:lnTo>
                <a:lnTo>
                  <a:pt x="72783" y="26291"/>
                </a:lnTo>
                <a:lnTo>
                  <a:pt x="83080" y="157"/>
                </a:lnTo>
                <a:lnTo>
                  <a:pt x="0" y="20"/>
                </a:lnTo>
                <a:close/>
              </a:path>
              <a:path w="175895" h="205105">
                <a:moveTo>
                  <a:pt x="147954" y="0"/>
                </a:moveTo>
                <a:lnTo>
                  <a:pt x="106097" y="30704"/>
                </a:lnTo>
                <a:lnTo>
                  <a:pt x="76428" y="62466"/>
                </a:lnTo>
                <a:lnTo>
                  <a:pt x="67036" y="74465"/>
                </a:lnTo>
                <a:lnTo>
                  <a:pt x="135907" y="74465"/>
                </a:lnTo>
                <a:lnTo>
                  <a:pt x="142058" y="59481"/>
                </a:lnTo>
                <a:lnTo>
                  <a:pt x="149640" y="43349"/>
                </a:lnTo>
                <a:lnTo>
                  <a:pt x="158450" y="26963"/>
                </a:lnTo>
                <a:lnTo>
                  <a:pt x="168357" y="10809"/>
                </a:lnTo>
                <a:lnTo>
                  <a:pt x="175743" y="20"/>
                </a:lnTo>
                <a:lnTo>
                  <a:pt x="147954" y="0"/>
                </a:lnTo>
                <a:close/>
              </a:path>
            </a:pathLst>
          </a:custGeom>
          <a:solidFill>
            <a:srgbClr val="FFFFFF"/>
          </a:solidFill>
        </p:spPr>
        <p:txBody>
          <a:bodyPr wrap="square" lIns="0" tIns="0" rIns="0" bIns="0" rtlCol="0"/>
          <a:lstStyle/>
          <a:p>
            <a:endParaRPr/>
          </a:p>
        </p:txBody>
      </p:sp>
      <p:sp>
        <p:nvSpPr>
          <p:cNvPr id="30" name="object 30"/>
          <p:cNvSpPr/>
          <p:nvPr/>
        </p:nvSpPr>
        <p:spPr>
          <a:xfrm>
            <a:off x="7391400" y="1524000"/>
            <a:ext cx="412115" cy="268605"/>
          </a:xfrm>
          <a:custGeom>
            <a:avLst/>
            <a:gdLst/>
            <a:ahLst/>
            <a:cxnLst/>
            <a:rect l="l" t="t" r="r" b="b"/>
            <a:pathLst>
              <a:path w="412115" h="268605">
                <a:moveTo>
                  <a:pt x="55835" y="30"/>
                </a:moveTo>
                <a:lnTo>
                  <a:pt x="37005" y="38870"/>
                </a:lnTo>
                <a:lnTo>
                  <a:pt x="22850" y="76301"/>
                </a:lnTo>
                <a:lnTo>
                  <a:pt x="8932" y="128765"/>
                </a:lnTo>
                <a:lnTo>
                  <a:pt x="2093" y="173821"/>
                </a:lnTo>
                <a:lnTo>
                  <a:pt x="0" y="210369"/>
                </a:lnTo>
                <a:lnTo>
                  <a:pt x="100" y="224099"/>
                </a:lnTo>
                <a:lnTo>
                  <a:pt x="25386" y="258329"/>
                </a:lnTo>
                <a:lnTo>
                  <a:pt x="67869" y="268481"/>
                </a:lnTo>
                <a:lnTo>
                  <a:pt x="73077" y="268481"/>
                </a:lnTo>
                <a:lnTo>
                  <a:pt x="109488" y="250362"/>
                </a:lnTo>
                <a:lnTo>
                  <a:pt x="118901" y="222623"/>
                </a:lnTo>
                <a:lnTo>
                  <a:pt x="283453" y="222623"/>
                </a:lnTo>
                <a:lnTo>
                  <a:pt x="325164" y="188350"/>
                </a:lnTo>
                <a:lnTo>
                  <a:pt x="361443" y="144793"/>
                </a:lnTo>
                <a:lnTo>
                  <a:pt x="372866" y="126526"/>
                </a:lnTo>
                <a:lnTo>
                  <a:pt x="78552" y="126526"/>
                </a:lnTo>
                <a:lnTo>
                  <a:pt x="78043" y="125817"/>
                </a:lnTo>
                <a:lnTo>
                  <a:pt x="78744" y="121633"/>
                </a:lnTo>
                <a:lnTo>
                  <a:pt x="80393" y="114385"/>
                </a:lnTo>
                <a:lnTo>
                  <a:pt x="82708" y="104577"/>
                </a:lnTo>
                <a:lnTo>
                  <a:pt x="85437" y="92575"/>
                </a:lnTo>
                <a:lnTo>
                  <a:pt x="93406" y="47901"/>
                </a:lnTo>
                <a:lnTo>
                  <a:pt x="95865" y="15244"/>
                </a:lnTo>
                <a:lnTo>
                  <a:pt x="87682" y="5818"/>
                </a:lnTo>
                <a:lnTo>
                  <a:pt x="70813" y="1351"/>
                </a:lnTo>
                <a:lnTo>
                  <a:pt x="55835" y="30"/>
                </a:lnTo>
                <a:close/>
              </a:path>
              <a:path w="412115" h="268605">
                <a:moveTo>
                  <a:pt x="283453" y="222623"/>
                </a:moveTo>
                <a:lnTo>
                  <a:pt x="118901" y="222623"/>
                </a:lnTo>
                <a:lnTo>
                  <a:pt x="121144" y="236844"/>
                </a:lnTo>
                <a:lnTo>
                  <a:pt x="149119" y="265771"/>
                </a:lnTo>
                <a:lnTo>
                  <a:pt x="169894" y="268481"/>
                </a:lnTo>
                <a:lnTo>
                  <a:pt x="175382" y="267920"/>
                </a:lnTo>
                <a:lnTo>
                  <a:pt x="212942" y="257896"/>
                </a:lnTo>
                <a:lnTo>
                  <a:pt x="248354" y="243200"/>
                </a:lnTo>
                <a:lnTo>
                  <a:pt x="281388" y="224099"/>
                </a:lnTo>
                <a:lnTo>
                  <a:pt x="283453" y="222623"/>
                </a:lnTo>
                <a:close/>
              </a:path>
              <a:path w="412115" h="268605">
                <a:moveTo>
                  <a:pt x="204075" y="0"/>
                </a:moveTo>
                <a:lnTo>
                  <a:pt x="136258" y="0"/>
                </a:lnTo>
                <a:lnTo>
                  <a:pt x="135800" y="2027"/>
                </a:lnTo>
                <a:lnTo>
                  <a:pt x="134420" y="7717"/>
                </a:lnTo>
                <a:lnTo>
                  <a:pt x="119434" y="55315"/>
                </a:lnTo>
                <a:lnTo>
                  <a:pt x="97939" y="100604"/>
                </a:lnTo>
                <a:lnTo>
                  <a:pt x="78552" y="126526"/>
                </a:lnTo>
                <a:lnTo>
                  <a:pt x="372866" y="126526"/>
                </a:lnTo>
                <a:lnTo>
                  <a:pt x="395899" y="76776"/>
                </a:lnTo>
                <a:lnTo>
                  <a:pt x="406367" y="39306"/>
                </a:lnTo>
                <a:lnTo>
                  <a:pt x="411158" y="6598"/>
                </a:lnTo>
                <a:lnTo>
                  <a:pt x="208831" y="6598"/>
                </a:lnTo>
                <a:lnTo>
                  <a:pt x="204075" y="0"/>
                </a:lnTo>
                <a:close/>
              </a:path>
              <a:path w="412115" h="268605">
                <a:moveTo>
                  <a:pt x="411856" y="0"/>
                </a:moveTo>
                <a:lnTo>
                  <a:pt x="209511" y="0"/>
                </a:lnTo>
                <a:lnTo>
                  <a:pt x="208831" y="6598"/>
                </a:lnTo>
                <a:lnTo>
                  <a:pt x="411158" y="6598"/>
                </a:lnTo>
                <a:lnTo>
                  <a:pt x="411856" y="0"/>
                </a:lnTo>
                <a:close/>
              </a:path>
            </a:pathLst>
          </a:custGeom>
          <a:solidFill>
            <a:srgbClr val="FFFFFF"/>
          </a:solidFill>
        </p:spPr>
        <p:txBody>
          <a:bodyPr wrap="square" lIns="0" tIns="0" rIns="0" bIns="0" rtlCol="0"/>
          <a:lstStyle/>
          <a:p>
            <a:endParaRPr/>
          </a:p>
        </p:txBody>
      </p:sp>
      <p:sp>
        <p:nvSpPr>
          <p:cNvPr id="31" name="object 31"/>
          <p:cNvSpPr/>
          <p:nvPr/>
        </p:nvSpPr>
        <p:spPr>
          <a:xfrm>
            <a:off x="7431616"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32" name="object 32"/>
          <p:cNvSpPr txBox="1"/>
          <p:nvPr/>
        </p:nvSpPr>
        <p:spPr>
          <a:xfrm>
            <a:off x="6825948" y="1900554"/>
            <a:ext cx="1479852" cy="411113"/>
          </a:xfrm>
          <a:prstGeom prst="rect">
            <a:avLst/>
          </a:prstGeom>
        </p:spPr>
        <p:txBody>
          <a:bodyPr vert="horz" wrap="square" lIns="0" tIns="0" rIns="0" bIns="0" rtlCol="0">
            <a:spAutoFit/>
          </a:bodyPr>
          <a:lstStyle/>
          <a:p>
            <a:pPr marL="77470" marR="5080" indent="-65405">
              <a:lnSpc>
                <a:spcPct val="103000"/>
              </a:lnSpc>
            </a:pPr>
            <a:r>
              <a:rPr sz="1300" b="1" spc="40" dirty="0">
                <a:solidFill>
                  <a:srgbClr val="FFFFFF"/>
                </a:solidFill>
                <a:latin typeface="Times New Roman"/>
                <a:cs typeface="Times New Roman"/>
              </a:rPr>
              <a:t>Br</a:t>
            </a:r>
            <a:r>
              <a:rPr sz="1300" b="1" spc="5" dirty="0">
                <a:solidFill>
                  <a:srgbClr val="FFFFFF"/>
                </a:solidFill>
                <a:latin typeface="Times New Roman"/>
                <a:cs typeface="Times New Roman"/>
              </a:rPr>
              <a:t>o</a:t>
            </a:r>
            <a:r>
              <a:rPr sz="1300" b="1" spc="145" dirty="0">
                <a:solidFill>
                  <a:srgbClr val="FFFFFF"/>
                </a:solidFill>
                <a:latin typeface="Times New Roman"/>
                <a:cs typeface="Times New Roman"/>
              </a:rPr>
              <a:t>w</a:t>
            </a:r>
            <a:r>
              <a:rPr sz="1300" b="1" spc="100" dirty="0">
                <a:solidFill>
                  <a:srgbClr val="FFFFFF"/>
                </a:solidFill>
                <a:latin typeface="Times New Roman"/>
                <a:cs typeface="Times New Roman"/>
              </a:rPr>
              <a:t>a</a:t>
            </a:r>
            <a:r>
              <a:rPr sz="1300" b="1" spc="80" dirty="0">
                <a:solidFill>
                  <a:srgbClr val="FFFFFF"/>
                </a:solidFill>
                <a:latin typeface="Times New Roman"/>
                <a:cs typeface="Times New Roman"/>
              </a:rPr>
              <a:t>r</a:t>
            </a:r>
            <a:r>
              <a:rPr sz="1300" b="1" spc="200" dirty="0">
                <a:solidFill>
                  <a:srgbClr val="FFFFFF"/>
                </a:solidFill>
                <a:latin typeface="Times New Roman"/>
                <a:cs typeface="Times New Roman"/>
              </a:rPr>
              <a:t>d</a:t>
            </a:r>
            <a:r>
              <a:rPr sz="1300" b="1" spc="85" dirty="0">
                <a:solidFill>
                  <a:srgbClr val="FFFFFF"/>
                </a:solidFill>
                <a:latin typeface="Times New Roman"/>
                <a:cs typeface="Times New Roman"/>
              </a:rPr>
              <a:t> </a:t>
            </a:r>
            <a:r>
              <a:rPr sz="1300" b="1" spc="130" dirty="0">
                <a:solidFill>
                  <a:srgbClr val="FFFFFF"/>
                </a:solidFill>
                <a:latin typeface="Times New Roman"/>
                <a:cs typeface="Times New Roman"/>
              </a:rPr>
              <a:t>County</a:t>
            </a:r>
            <a:r>
              <a:rPr sz="1300" b="1" spc="60" dirty="0">
                <a:solidFill>
                  <a:srgbClr val="FFFFFF"/>
                </a:solidFill>
                <a:latin typeface="Times New Roman"/>
                <a:cs typeface="Times New Roman"/>
              </a:rPr>
              <a:t> </a:t>
            </a:r>
            <a:r>
              <a:rPr sz="1300" b="1" spc="114" dirty="0">
                <a:solidFill>
                  <a:srgbClr val="FFFFFF"/>
                </a:solidFill>
                <a:latin typeface="Times New Roman"/>
                <a:cs typeface="Times New Roman"/>
              </a:rPr>
              <a:t>Public</a:t>
            </a:r>
            <a:r>
              <a:rPr sz="1300" b="1" spc="85" dirty="0">
                <a:solidFill>
                  <a:srgbClr val="FFFFFF"/>
                </a:solidFill>
                <a:latin typeface="Times New Roman"/>
                <a:cs typeface="Times New Roman"/>
              </a:rPr>
              <a:t> </a:t>
            </a:r>
            <a:r>
              <a:rPr sz="1300" b="1" spc="155" dirty="0">
                <a:solidFill>
                  <a:srgbClr val="FFFFFF"/>
                </a:solidFill>
                <a:latin typeface="Times New Roman"/>
                <a:cs typeface="Times New Roman"/>
              </a:rPr>
              <a:t>Schools</a:t>
            </a:r>
            <a:endParaRPr sz="1300" dirty="0">
              <a:latin typeface="Times New Roman"/>
              <a:cs typeface="Times New Roman"/>
            </a:endParaRPr>
          </a:p>
        </p:txBody>
      </p:sp>
      <p:sp>
        <p:nvSpPr>
          <p:cNvPr id="34" name="Rectangle 33"/>
          <p:cNvSpPr/>
          <p:nvPr/>
        </p:nvSpPr>
        <p:spPr>
          <a:xfrm>
            <a:off x="152400" y="2819400"/>
            <a:ext cx="8839200" cy="3108544"/>
          </a:xfrm>
          <a:prstGeom prst="rect">
            <a:avLst/>
          </a:prstGeom>
        </p:spPr>
        <p:txBody>
          <a:bodyPr wrap="square">
            <a:spAutoFit/>
          </a:bodyPr>
          <a:lstStyle/>
          <a:p>
            <a:r>
              <a:rPr lang="en-US" sz="2800" b="1" dirty="0" smtClean="0">
                <a:solidFill>
                  <a:schemeClr val="accent3"/>
                </a:solidFill>
                <a:latin typeface="Arial"/>
                <a:cs typeface="Arial"/>
              </a:rPr>
              <a:t>•  AdvancED Accreditation </a:t>
            </a:r>
            <a:r>
              <a:rPr lang="en-US" sz="2800" b="1" dirty="0">
                <a:solidFill>
                  <a:schemeClr val="accent3"/>
                </a:solidFill>
                <a:latin typeface="Arial"/>
                <a:cs typeface="Arial"/>
              </a:rPr>
              <a:t>Exit </a:t>
            </a:r>
            <a:r>
              <a:rPr lang="en-US" sz="2800" b="1" dirty="0" smtClean="0">
                <a:solidFill>
                  <a:schemeClr val="accent3"/>
                </a:solidFill>
                <a:latin typeface="Arial"/>
                <a:cs typeface="Arial"/>
              </a:rPr>
              <a:t>Report</a:t>
            </a:r>
          </a:p>
          <a:p>
            <a:r>
              <a:rPr lang="en-US" sz="2800" b="1" dirty="0">
                <a:solidFill>
                  <a:schemeClr val="accent3"/>
                </a:solidFill>
                <a:latin typeface="Arial"/>
                <a:cs typeface="Arial"/>
              </a:rPr>
              <a:t>•  A+ Process •  New and Continuation Waivers</a:t>
            </a:r>
          </a:p>
          <a:p>
            <a:r>
              <a:rPr lang="en-US" sz="2800" b="1" dirty="0">
                <a:solidFill>
                  <a:schemeClr val="accent3"/>
                </a:solidFill>
                <a:latin typeface="Arial"/>
                <a:cs typeface="Arial"/>
              </a:rPr>
              <a:t>•  Stakeholder Survey 2016-2017</a:t>
            </a:r>
            <a:r>
              <a:rPr lang="en-US" sz="2800" b="1" dirty="0">
                <a:latin typeface="Arial"/>
                <a:cs typeface="Arial"/>
              </a:rPr>
              <a:t>	</a:t>
            </a:r>
            <a:r>
              <a:rPr lang="en-US" sz="2800" b="1" dirty="0" smtClean="0">
                <a:solidFill>
                  <a:schemeClr val="accent3"/>
                </a:solidFill>
                <a:latin typeface="Arial"/>
                <a:cs typeface="Arial"/>
              </a:rPr>
              <a:t>  •</a:t>
            </a:r>
            <a:r>
              <a:rPr lang="en-US" sz="2800" b="1" dirty="0">
                <a:solidFill>
                  <a:schemeClr val="accent3"/>
                </a:solidFill>
                <a:latin typeface="Arial"/>
                <a:cs typeface="Arial"/>
              </a:rPr>
              <a:t>  </a:t>
            </a:r>
            <a:r>
              <a:rPr lang="en-US" sz="2800" b="1" dirty="0" smtClean="0">
                <a:solidFill>
                  <a:schemeClr val="accent3"/>
                </a:solidFill>
                <a:latin typeface="Arial"/>
                <a:cs typeface="Arial"/>
              </a:rPr>
              <a:t>SAC &amp; </a:t>
            </a:r>
            <a:r>
              <a:rPr lang="en-US" sz="2800" b="1" dirty="0">
                <a:solidFill>
                  <a:schemeClr val="accent3"/>
                </a:solidFill>
                <a:latin typeface="Arial"/>
                <a:cs typeface="Arial"/>
              </a:rPr>
              <a:t>SAF Board </a:t>
            </a:r>
            <a:r>
              <a:rPr lang="en-US" sz="2800" b="1" dirty="0" smtClean="0">
                <a:solidFill>
                  <a:schemeClr val="accent3"/>
                </a:solidFill>
                <a:latin typeface="Arial"/>
                <a:cs typeface="Arial"/>
              </a:rPr>
              <a:t>Policy/Meeting Documentation</a:t>
            </a:r>
            <a:r>
              <a:rPr lang="en-US" sz="2800" b="1" dirty="0">
                <a:solidFill>
                  <a:schemeClr val="accent3"/>
                </a:solidFill>
                <a:latin typeface="Arial"/>
                <a:cs typeface="Arial"/>
              </a:rPr>
              <a:t> •  </a:t>
            </a:r>
            <a:r>
              <a:rPr lang="en-US" sz="2800" b="1" dirty="0" smtClean="0">
                <a:solidFill>
                  <a:schemeClr val="accent3"/>
                </a:solidFill>
                <a:latin typeface="Arial"/>
                <a:cs typeface="Arial"/>
              </a:rPr>
              <a:t>Conducting SAC </a:t>
            </a:r>
            <a:r>
              <a:rPr lang="en-US" sz="2800" b="1" dirty="0">
                <a:solidFill>
                  <a:schemeClr val="accent3"/>
                </a:solidFill>
                <a:latin typeface="Arial"/>
                <a:cs typeface="Arial"/>
              </a:rPr>
              <a:t>and SAF Meetings</a:t>
            </a:r>
            <a:r>
              <a:rPr lang="en-US" sz="2800" b="1" dirty="0" smtClean="0">
                <a:solidFill>
                  <a:schemeClr val="accent3"/>
                </a:solidFill>
                <a:latin typeface="Arial"/>
                <a:cs typeface="Arial"/>
              </a:rPr>
              <a:t> • </a:t>
            </a:r>
            <a:r>
              <a:rPr lang="en-US" sz="2800" b="1" dirty="0">
                <a:solidFill>
                  <a:schemeClr val="accent3"/>
                </a:solidFill>
                <a:latin typeface="Arial"/>
                <a:cs typeface="Arial"/>
              </a:rPr>
              <a:t> </a:t>
            </a:r>
            <a:r>
              <a:rPr lang="en-US" sz="2800" b="1" dirty="0" smtClean="0">
                <a:solidFill>
                  <a:schemeClr val="accent3"/>
                </a:solidFill>
                <a:latin typeface="Arial"/>
                <a:cs typeface="Arial"/>
              </a:rPr>
              <a:t>FACE - Family </a:t>
            </a:r>
            <a:r>
              <a:rPr lang="en-US" sz="2800" b="1" dirty="0">
                <a:solidFill>
                  <a:schemeClr val="accent3"/>
                </a:solidFill>
                <a:latin typeface="Arial"/>
                <a:cs typeface="Arial"/>
              </a:rPr>
              <a:t>and Community Engagement Plan</a:t>
            </a:r>
            <a:endParaRPr lang="en-US" sz="2800" b="1" dirty="0">
              <a:latin typeface="Arial"/>
              <a:cs typeface="Arial"/>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2</a:t>
            </a:fld>
            <a:endParaRPr lang="en-US" dirty="0"/>
          </a:p>
        </p:txBody>
      </p:sp>
    </p:spTree>
    <p:extLst>
      <p:ext uri="{BB962C8B-B14F-4D97-AF65-F5344CB8AC3E}">
        <p14:creationId xmlns:p14="http://schemas.microsoft.com/office/powerpoint/2010/main" val="9436828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4464" y="459180"/>
            <a:ext cx="7919720" cy="5939790"/>
          </a:xfrm>
          <a:custGeom>
            <a:avLst/>
            <a:gdLst/>
            <a:ahLst/>
            <a:cxnLst/>
            <a:rect l="l" t="t" r="r" b="b"/>
            <a:pathLst>
              <a:path w="7919720" h="5939790">
                <a:moveTo>
                  <a:pt x="0" y="5939624"/>
                </a:moveTo>
                <a:lnTo>
                  <a:pt x="7919464" y="5939624"/>
                </a:lnTo>
                <a:lnTo>
                  <a:pt x="7919464" y="0"/>
                </a:lnTo>
                <a:lnTo>
                  <a:pt x="0" y="0"/>
                </a:lnTo>
                <a:lnTo>
                  <a:pt x="0" y="5939624"/>
                </a:lnTo>
                <a:close/>
              </a:path>
            </a:pathLst>
          </a:custGeom>
          <a:solidFill>
            <a:srgbClr val="35B8EB"/>
          </a:solidFill>
        </p:spPr>
        <p:txBody>
          <a:bodyPr wrap="square" lIns="0" tIns="0" rIns="0" bIns="0" rtlCol="0"/>
          <a:lstStyle/>
          <a:p>
            <a:endParaRPr/>
          </a:p>
        </p:txBody>
      </p:sp>
      <p:sp>
        <p:nvSpPr>
          <p:cNvPr id="3" name="object 3"/>
          <p:cNvSpPr/>
          <p:nvPr/>
        </p:nvSpPr>
        <p:spPr>
          <a:xfrm>
            <a:off x="990600" y="838200"/>
            <a:ext cx="4267200" cy="891540"/>
          </a:xfrm>
          <a:custGeom>
            <a:avLst/>
            <a:gdLst/>
            <a:ahLst/>
            <a:cxnLst/>
            <a:rect l="l" t="t" r="r" b="b"/>
            <a:pathLst>
              <a:path w="4284980" h="815339">
                <a:moveTo>
                  <a:pt x="0" y="814984"/>
                </a:moveTo>
                <a:lnTo>
                  <a:pt x="4284649" y="814984"/>
                </a:lnTo>
                <a:lnTo>
                  <a:pt x="4284649" y="0"/>
                </a:lnTo>
                <a:lnTo>
                  <a:pt x="0" y="0"/>
                </a:lnTo>
                <a:lnTo>
                  <a:pt x="0" y="814984"/>
                </a:lnTo>
                <a:close/>
              </a:path>
            </a:pathLst>
          </a:custGeom>
          <a:solidFill>
            <a:srgbClr val="ECBD1D"/>
          </a:solidFill>
        </p:spPr>
        <p:txBody>
          <a:bodyPr wrap="square" lIns="0" tIns="0" rIns="0" bIns="0" rtlCol="0"/>
          <a:lstStyle/>
          <a:p>
            <a:endParaRPr/>
          </a:p>
        </p:txBody>
      </p:sp>
      <p:sp>
        <p:nvSpPr>
          <p:cNvPr id="4" name="object 4"/>
          <p:cNvSpPr/>
          <p:nvPr/>
        </p:nvSpPr>
        <p:spPr>
          <a:xfrm>
            <a:off x="2423693" y="4596244"/>
            <a:ext cx="6110605" cy="608330"/>
          </a:xfrm>
          <a:custGeom>
            <a:avLst/>
            <a:gdLst/>
            <a:ahLst/>
            <a:cxnLst/>
            <a:rect l="l" t="t" r="r" b="b"/>
            <a:pathLst>
              <a:path w="6110605" h="608329">
                <a:moveTo>
                  <a:pt x="0" y="608075"/>
                </a:moveTo>
                <a:lnTo>
                  <a:pt x="6110262" y="608075"/>
                </a:lnTo>
                <a:lnTo>
                  <a:pt x="6110262" y="0"/>
                </a:lnTo>
                <a:lnTo>
                  <a:pt x="0" y="0"/>
                </a:lnTo>
                <a:lnTo>
                  <a:pt x="0" y="608075"/>
                </a:lnTo>
                <a:close/>
              </a:path>
            </a:pathLst>
          </a:custGeom>
          <a:solidFill>
            <a:srgbClr val="95BE3D"/>
          </a:solidFill>
        </p:spPr>
        <p:txBody>
          <a:bodyPr wrap="square" lIns="0" tIns="0" rIns="0" bIns="0" rtlCol="0"/>
          <a:lstStyle/>
          <a:p>
            <a:endParaRPr/>
          </a:p>
        </p:txBody>
      </p:sp>
      <p:sp>
        <p:nvSpPr>
          <p:cNvPr id="5" name="object 5"/>
          <p:cNvSpPr/>
          <p:nvPr/>
        </p:nvSpPr>
        <p:spPr>
          <a:xfrm>
            <a:off x="4553172" y="5657058"/>
            <a:ext cx="92710" cy="45085"/>
          </a:xfrm>
          <a:custGeom>
            <a:avLst/>
            <a:gdLst/>
            <a:ahLst/>
            <a:cxnLst/>
            <a:rect l="l" t="t" r="r" b="b"/>
            <a:pathLst>
              <a:path w="92710" h="45085">
                <a:moveTo>
                  <a:pt x="16630" y="0"/>
                </a:moveTo>
                <a:lnTo>
                  <a:pt x="7539" y="173"/>
                </a:lnTo>
                <a:lnTo>
                  <a:pt x="1727" y="704"/>
                </a:lnTo>
                <a:lnTo>
                  <a:pt x="0" y="952"/>
                </a:lnTo>
                <a:lnTo>
                  <a:pt x="9255" y="17029"/>
                </a:lnTo>
                <a:lnTo>
                  <a:pt x="47061" y="41491"/>
                </a:lnTo>
                <a:lnTo>
                  <a:pt x="72132" y="44617"/>
                </a:lnTo>
                <a:lnTo>
                  <a:pt x="82077" y="44213"/>
                </a:lnTo>
                <a:lnTo>
                  <a:pt x="89161" y="43381"/>
                </a:lnTo>
                <a:lnTo>
                  <a:pt x="92534" y="42783"/>
                </a:lnTo>
                <a:lnTo>
                  <a:pt x="81584" y="27194"/>
                </a:lnTo>
                <a:lnTo>
                  <a:pt x="41259" y="3320"/>
                </a:lnTo>
                <a:lnTo>
                  <a:pt x="16630" y="0"/>
                </a:lnTo>
                <a:close/>
              </a:path>
            </a:pathLst>
          </a:custGeom>
          <a:solidFill>
            <a:srgbClr val="FFFFFF"/>
          </a:solidFill>
        </p:spPr>
        <p:txBody>
          <a:bodyPr wrap="square" lIns="0" tIns="0" rIns="0" bIns="0" rtlCol="0"/>
          <a:lstStyle/>
          <a:p>
            <a:endParaRPr/>
          </a:p>
        </p:txBody>
      </p:sp>
      <p:sp>
        <p:nvSpPr>
          <p:cNvPr id="6" name="object 6"/>
          <p:cNvSpPr/>
          <p:nvPr/>
        </p:nvSpPr>
        <p:spPr>
          <a:xfrm>
            <a:off x="4480288" y="5877705"/>
            <a:ext cx="58419" cy="9525"/>
          </a:xfrm>
          <a:custGeom>
            <a:avLst/>
            <a:gdLst/>
            <a:ahLst/>
            <a:cxnLst/>
            <a:rect l="l" t="t" r="r" b="b"/>
            <a:pathLst>
              <a:path w="58420" h="9525">
                <a:moveTo>
                  <a:pt x="58038" y="0"/>
                </a:moveTo>
                <a:lnTo>
                  <a:pt x="2019" y="0"/>
                </a:lnTo>
                <a:lnTo>
                  <a:pt x="0" y="2019"/>
                </a:lnTo>
                <a:lnTo>
                  <a:pt x="0" y="7023"/>
                </a:lnTo>
                <a:lnTo>
                  <a:pt x="2019" y="9055"/>
                </a:lnTo>
                <a:lnTo>
                  <a:pt x="52374" y="9055"/>
                </a:lnTo>
                <a:lnTo>
                  <a:pt x="55130" y="3873"/>
                </a:lnTo>
                <a:lnTo>
                  <a:pt x="58038" y="0"/>
                </a:lnTo>
                <a:close/>
              </a:path>
            </a:pathLst>
          </a:custGeom>
          <a:solidFill>
            <a:srgbClr val="FFFFFF"/>
          </a:solidFill>
        </p:spPr>
        <p:txBody>
          <a:bodyPr wrap="square" lIns="0" tIns="0" rIns="0" bIns="0" rtlCol="0"/>
          <a:lstStyle/>
          <a:p>
            <a:endParaRPr/>
          </a:p>
        </p:txBody>
      </p:sp>
      <p:sp>
        <p:nvSpPr>
          <p:cNvPr id="7" name="object 7"/>
          <p:cNvSpPr/>
          <p:nvPr/>
        </p:nvSpPr>
        <p:spPr>
          <a:xfrm>
            <a:off x="4695036" y="5882231"/>
            <a:ext cx="118110" cy="0"/>
          </a:xfrm>
          <a:custGeom>
            <a:avLst/>
            <a:gdLst/>
            <a:ahLst/>
            <a:cxnLst/>
            <a:rect l="l" t="t" r="r" b="b"/>
            <a:pathLst>
              <a:path w="118110">
                <a:moveTo>
                  <a:pt x="0" y="0"/>
                </a:moveTo>
                <a:lnTo>
                  <a:pt x="117715" y="0"/>
                </a:lnTo>
              </a:path>
            </a:pathLst>
          </a:custGeom>
          <a:ln w="10325">
            <a:solidFill>
              <a:srgbClr val="FFFFFF"/>
            </a:solidFill>
          </a:ln>
        </p:spPr>
        <p:txBody>
          <a:bodyPr wrap="square" lIns="0" tIns="0" rIns="0" bIns="0" rtlCol="0"/>
          <a:lstStyle/>
          <a:p>
            <a:endParaRPr/>
          </a:p>
        </p:txBody>
      </p:sp>
      <p:sp>
        <p:nvSpPr>
          <p:cNvPr id="8" name="object 8"/>
          <p:cNvSpPr/>
          <p:nvPr/>
        </p:nvSpPr>
        <p:spPr>
          <a:xfrm>
            <a:off x="4657990" y="5877705"/>
            <a:ext cx="28575" cy="9525"/>
          </a:xfrm>
          <a:custGeom>
            <a:avLst/>
            <a:gdLst/>
            <a:ahLst/>
            <a:cxnLst/>
            <a:rect l="l" t="t" r="r" b="b"/>
            <a:pathLst>
              <a:path w="28575" h="9525">
                <a:moveTo>
                  <a:pt x="17640" y="0"/>
                </a:moveTo>
                <a:lnTo>
                  <a:pt x="342" y="0"/>
                </a:lnTo>
                <a:lnTo>
                  <a:pt x="596" y="3721"/>
                </a:lnTo>
                <a:lnTo>
                  <a:pt x="0" y="9055"/>
                </a:lnTo>
                <a:lnTo>
                  <a:pt x="28307" y="9055"/>
                </a:lnTo>
                <a:lnTo>
                  <a:pt x="22809" y="3403"/>
                </a:lnTo>
                <a:lnTo>
                  <a:pt x="17640" y="0"/>
                </a:lnTo>
                <a:close/>
              </a:path>
            </a:pathLst>
          </a:custGeom>
          <a:solidFill>
            <a:srgbClr val="FFFFFF"/>
          </a:solidFill>
        </p:spPr>
        <p:txBody>
          <a:bodyPr wrap="square" lIns="0" tIns="0" rIns="0" bIns="0" rtlCol="0"/>
          <a:lstStyle/>
          <a:p>
            <a:endParaRPr/>
          </a:p>
        </p:txBody>
      </p:sp>
      <p:sp>
        <p:nvSpPr>
          <p:cNvPr id="9" name="object 9"/>
          <p:cNvSpPr/>
          <p:nvPr/>
        </p:nvSpPr>
        <p:spPr>
          <a:xfrm>
            <a:off x="4615058" y="5877705"/>
            <a:ext cx="17145" cy="9525"/>
          </a:xfrm>
          <a:custGeom>
            <a:avLst/>
            <a:gdLst/>
            <a:ahLst/>
            <a:cxnLst/>
            <a:rect l="l" t="t" r="r" b="b"/>
            <a:pathLst>
              <a:path w="17145" h="9525">
                <a:moveTo>
                  <a:pt x="12953" y="0"/>
                </a:moveTo>
                <a:lnTo>
                  <a:pt x="7531" y="0"/>
                </a:lnTo>
                <a:lnTo>
                  <a:pt x="3251" y="4444"/>
                </a:lnTo>
                <a:lnTo>
                  <a:pt x="0" y="9055"/>
                </a:lnTo>
                <a:lnTo>
                  <a:pt x="16738" y="9055"/>
                </a:lnTo>
                <a:lnTo>
                  <a:pt x="14883" y="2501"/>
                </a:lnTo>
                <a:lnTo>
                  <a:pt x="12953" y="0"/>
                </a:lnTo>
                <a:close/>
              </a:path>
            </a:pathLst>
          </a:custGeom>
          <a:solidFill>
            <a:srgbClr val="FFFFFF"/>
          </a:solidFill>
        </p:spPr>
        <p:txBody>
          <a:bodyPr wrap="square" lIns="0" tIns="0" rIns="0" bIns="0" rtlCol="0"/>
          <a:lstStyle/>
          <a:p>
            <a:endParaRPr/>
          </a:p>
        </p:txBody>
      </p:sp>
      <p:sp>
        <p:nvSpPr>
          <p:cNvPr id="10" name="object 10"/>
          <p:cNvSpPr/>
          <p:nvPr/>
        </p:nvSpPr>
        <p:spPr>
          <a:xfrm>
            <a:off x="4481558" y="5858941"/>
            <a:ext cx="73660" cy="9525"/>
          </a:xfrm>
          <a:custGeom>
            <a:avLst/>
            <a:gdLst/>
            <a:ahLst/>
            <a:cxnLst/>
            <a:rect l="l" t="t" r="r" b="b"/>
            <a:pathLst>
              <a:path w="73660" h="9525">
                <a:moveTo>
                  <a:pt x="73190" y="0"/>
                </a:moveTo>
                <a:lnTo>
                  <a:pt x="2031" y="0"/>
                </a:lnTo>
                <a:lnTo>
                  <a:pt x="0" y="2019"/>
                </a:lnTo>
                <a:lnTo>
                  <a:pt x="0" y="7035"/>
                </a:lnTo>
                <a:lnTo>
                  <a:pt x="2031" y="9067"/>
                </a:lnTo>
                <a:lnTo>
                  <a:pt x="64312" y="9067"/>
                </a:lnTo>
                <a:lnTo>
                  <a:pt x="68414" y="3886"/>
                </a:lnTo>
                <a:lnTo>
                  <a:pt x="73190" y="0"/>
                </a:lnTo>
                <a:close/>
              </a:path>
            </a:pathLst>
          </a:custGeom>
          <a:solidFill>
            <a:srgbClr val="FFFFFF"/>
          </a:solidFill>
        </p:spPr>
        <p:txBody>
          <a:bodyPr wrap="square" lIns="0" tIns="0" rIns="0" bIns="0" rtlCol="0"/>
          <a:lstStyle/>
          <a:p>
            <a:endParaRPr/>
          </a:p>
        </p:txBody>
      </p:sp>
      <p:sp>
        <p:nvSpPr>
          <p:cNvPr id="11" name="object 11"/>
          <p:cNvSpPr/>
          <p:nvPr/>
        </p:nvSpPr>
        <p:spPr>
          <a:xfrm>
            <a:off x="4683794" y="5863475"/>
            <a:ext cx="127635" cy="0"/>
          </a:xfrm>
          <a:custGeom>
            <a:avLst/>
            <a:gdLst/>
            <a:ahLst/>
            <a:cxnLst/>
            <a:rect l="l" t="t" r="r" b="b"/>
            <a:pathLst>
              <a:path w="127635">
                <a:moveTo>
                  <a:pt x="0" y="0"/>
                </a:moveTo>
                <a:lnTo>
                  <a:pt x="127647" y="0"/>
                </a:lnTo>
              </a:path>
            </a:pathLst>
          </a:custGeom>
          <a:ln w="10337">
            <a:solidFill>
              <a:srgbClr val="FFFFFF"/>
            </a:solidFill>
          </a:ln>
        </p:spPr>
        <p:txBody>
          <a:bodyPr wrap="square" lIns="0" tIns="0" rIns="0" bIns="0" rtlCol="0"/>
          <a:lstStyle/>
          <a:p>
            <a:endParaRPr/>
          </a:p>
        </p:txBody>
      </p:sp>
      <p:sp>
        <p:nvSpPr>
          <p:cNvPr id="12" name="object 12"/>
          <p:cNvSpPr/>
          <p:nvPr/>
        </p:nvSpPr>
        <p:spPr>
          <a:xfrm>
            <a:off x="4485130" y="5840175"/>
            <a:ext cx="43180" cy="9525"/>
          </a:xfrm>
          <a:custGeom>
            <a:avLst/>
            <a:gdLst/>
            <a:ahLst/>
            <a:cxnLst/>
            <a:rect l="l" t="t" r="r" b="b"/>
            <a:pathLst>
              <a:path w="43179" h="9525">
                <a:moveTo>
                  <a:pt x="43027" y="0"/>
                </a:moveTo>
                <a:lnTo>
                  <a:pt x="2018" y="0"/>
                </a:lnTo>
                <a:lnTo>
                  <a:pt x="0" y="2032"/>
                </a:lnTo>
                <a:lnTo>
                  <a:pt x="0" y="7035"/>
                </a:lnTo>
                <a:lnTo>
                  <a:pt x="2018" y="9067"/>
                </a:lnTo>
                <a:lnTo>
                  <a:pt x="40829" y="9067"/>
                </a:lnTo>
                <a:lnTo>
                  <a:pt x="41401" y="4368"/>
                </a:lnTo>
                <a:lnTo>
                  <a:pt x="43027" y="0"/>
                </a:lnTo>
                <a:close/>
              </a:path>
            </a:pathLst>
          </a:custGeom>
          <a:solidFill>
            <a:srgbClr val="FFFFFF"/>
          </a:solidFill>
        </p:spPr>
        <p:txBody>
          <a:bodyPr wrap="square" lIns="0" tIns="0" rIns="0" bIns="0" rtlCol="0"/>
          <a:lstStyle/>
          <a:p>
            <a:endParaRPr/>
          </a:p>
        </p:txBody>
      </p:sp>
      <p:sp>
        <p:nvSpPr>
          <p:cNvPr id="13" name="object 13"/>
          <p:cNvSpPr/>
          <p:nvPr/>
        </p:nvSpPr>
        <p:spPr>
          <a:xfrm>
            <a:off x="4530972" y="5840174"/>
            <a:ext cx="58419" cy="9525"/>
          </a:xfrm>
          <a:custGeom>
            <a:avLst/>
            <a:gdLst/>
            <a:ahLst/>
            <a:cxnLst/>
            <a:rect l="l" t="t" r="r" b="b"/>
            <a:pathLst>
              <a:path w="58420" h="9525">
                <a:moveTo>
                  <a:pt x="48920" y="0"/>
                </a:moveTo>
                <a:lnTo>
                  <a:pt x="12141" y="0"/>
                </a:lnTo>
                <a:lnTo>
                  <a:pt x="6134" y="2438"/>
                </a:lnTo>
                <a:lnTo>
                  <a:pt x="0" y="9067"/>
                </a:lnTo>
                <a:lnTo>
                  <a:pt x="37274" y="9067"/>
                </a:lnTo>
                <a:lnTo>
                  <a:pt x="45212" y="3898"/>
                </a:lnTo>
                <a:lnTo>
                  <a:pt x="57872" y="2069"/>
                </a:lnTo>
                <a:lnTo>
                  <a:pt x="48920" y="0"/>
                </a:lnTo>
                <a:close/>
              </a:path>
            </a:pathLst>
          </a:custGeom>
          <a:solidFill>
            <a:srgbClr val="FFFFFF"/>
          </a:solidFill>
        </p:spPr>
        <p:txBody>
          <a:bodyPr wrap="square" lIns="0" tIns="0" rIns="0" bIns="0" rtlCol="0"/>
          <a:lstStyle/>
          <a:p>
            <a:endParaRPr/>
          </a:p>
        </p:txBody>
      </p:sp>
      <p:sp>
        <p:nvSpPr>
          <p:cNvPr id="14" name="object 14"/>
          <p:cNvSpPr/>
          <p:nvPr/>
        </p:nvSpPr>
        <p:spPr>
          <a:xfrm>
            <a:off x="4747666" y="5840174"/>
            <a:ext cx="60325" cy="9525"/>
          </a:xfrm>
          <a:custGeom>
            <a:avLst/>
            <a:gdLst/>
            <a:ahLst/>
            <a:cxnLst/>
            <a:rect l="l" t="t" r="r" b="b"/>
            <a:pathLst>
              <a:path w="60325" h="9525">
                <a:moveTo>
                  <a:pt x="58204" y="0"/>
                </a:moveTo>
                <a:lnTo>
                  <a:pt x="3314" y="0"/>
                </a:lnTo>
                <a:lnTo>
                  <a:pt x="2412" y="4952"/>
                </a:lnTo>
                <a:lnTo>
                  <a:pt x="0" y="9067"/>
                </a:lnTo>
                <a:lnTo>
                  <a:pt x="58204" y="9067"/>
                </a:lnTo>
                <a:lnTo>
                  <a:pt x="60236" y="7035"/>
                </a:lnTo>
                <a:lnTo>
                  <a:pt x="60236" y="2031"/>
                </a:lnTo>
                <a:lnTo>
                  <a:pt x="58204" y="0"/>
                </a:lnTo>
                <a:close/>
              </a:path>
            </a:pathLst>
          </a:custGeom>
          <a:solidFill>
            <a:srgbClr val="FFFFFF"/>
          </a:solidFill>
        </p:spPr>
        <p:txBody>
          <a:bodyPr wrap="square" lIns="0" tIns="0" rIns="0" bIns="0" rtlCol="0"/>
          <a:lstStyle/>
          <a:p>
            <a:endParaRPr/>
          </a:p>
        </p:txBody>
      </p:sp>
      <p:sp>
        <p:nvSpPr>
          <p:cNvPr id="15" name="object 15"/>
          <p:cNvSpPr/>
          <p:nvPr/>
        </p:nvSpPr>
        <p:spPr>
          <a:xfrm>
            <a:off x="4657017" y="5840175"/>
            <a:ext cx="33020" cy="9525"/>
          </a:xfrm>
          <a:custGeom>
            <a:avLst/>
            <a:gdLst/>
            <a:ahLst/>
            <a:cxnLst/>
            <a:rect l="l" t="t" r="r" b="b"/>
            <a:pathLst>
              <a:path w="33020" h="9525">
                <a:moveTo>
                  <a:pt x="29527" y="0"/>
                </a:moveTo>
                <a:lnTo>
                  <a:pt x="0" y="0"/>
                </a:lnTo>
                <a:lnTo>
                  <a:pt x="7543" y="2019"/>
                </a:lnTo>
                <a:lnTo>
                  <a:pt x="16662" y="9067"/>
                </a:lnTo>
                <a:lnTo>
                  <a:pt x="32853" y="9067"/>
                </a:lnTo>
                <a:lnTo>
                  <a:pt x="30656" y="5257"/>
                </a:lnTo>
                <a:lnTo>
                  <a:pt x="29527" y="0"/>
                </a:lnTo>
                <a:close/>
              </a:path>
            </a:pathLst>
          </a:custGeom>
          <a:solidFill>
            <a:srgbClr val="FFFFFF"/>
          </a:solidFill>
        </p:spPr>
        <p:txBody>
          <a:bodyPr wrap="square" lIns="0" tIns="0" rIns="0" bIns="0" rtlCol="0"/>
          <a:lstStyle/>
          <a:p>
            <a:endParaRPr/>
          </a:p>
        </p:txBody>
      </p:sp>
      <p:sp>
        <p:nvSpPr>
          <p:cNvPr id="16" name="object 16"/>
          <p:cNvSpPr/>
          <p:nvPr/>
        </p:nvSpPr>
        <p:spPr>
          <a:xfrm>
            <a:off x="4601790" y="5821424"/>
            <a:ext cx="5080" cy="4445"/>
          </a:xfrm>
          <a:custGeom>
            <a:avLst/>
            <a:gdLst/>
            <a:ahLst/>
            <a:cxnLst/>
            <a:rect l="l" t="t" r="r" b="b"/>
            <a:pathLst>
              <a:path w="5079" h="4445">
                <a:moveTo>
                  <a:pt x="4876" y="0"/>
                </a:moveTo>
                <a:lnTo>
                  <a:pt x="0" y="0"/>
                </a:lnTo>
                <a:lnTo>
                  <a:pt x="3365" y="4165"/>
                </a:lnTo>
                <a:lnTo>
                  <a:pt x="4876" y="0"/>
                </a:lnTo>
                <a:close/>
              </a:path>
            </a:pathLst>
          </a:custGeom>
          <a:solidFill>
            <a:srgbClr val="FFFFFF"/>
          </a:solidFill>
        </p:spPr>
        <p:txBody>
          <a:bodyPr wrap="square" lIns="0" tIns="0" rIns="0" bIns="0" rtlCol="0"/>
          <a:lstStyle/>
          <a:p>
            <a:endParaRPr/>
          </a:p>
        </p:txBody>
      </p:sp>
      <p:sp>
        <p:nvSpPr>
          <p:cNvPr id="17" name="object 17"/>
          <p:cNvSpPr/>
          <p:nvPr/>
        </p:nvSpPr>
        <p:spPr>
          <a:xfrm>
            <a:off x="4491108" y="5821424"/>
            <a:ext cx="48895" cy="9525"/>
          </a:xfrm>
          <a:custGeom>
            <a:avLst/>
            <a:gdLst/>
            <a:ahLst/>
            <a:cxnLst/>
            <a:rect l="l" t="t" r="r" b="b"/>
            <a:pathLst>
              <a:path w="48895" h="9525">
                <a:moveTo>
                  <a:pt x="48285" y="0"/>
                </a:moveTo>
                <a:lnTo>
                  <a:pt x="2019" y="0"/>
                </a:lnTo>
                <a:lnTo>
                  <a:pt x="0" y="2031"/>
                </a:lnTo>
                <a:lnTo>
                  <a:pt x="0" y="7023"/>
                </a:lnTo>
                <a:lnTo>
                  <a:pt x="2019" y="9054"/>
                </a:lnTo>
                <a:lnTo>
                  <a:pt x="41655" y="9054"/>
                </a:lnTo>
                <a:lnTo>
                  <a:pt x="44157" y="4762"/>
                </a:lnTo>
                <a:lnTo>
                  <a:pt x="48285" y="0"/>
                </a:lnTo>
                <a:close/>
              </a:path>
            </a:pathLst>
          </a:custGeom>
          <a:solidFill>
            <a:srgbClr val="FFFFFF"/>
          </a:solidFill>
        </p:spPr>
        <p:txBody>
          <a:bodyPr wrap="square" lIns="0" tIns="0" rIns="0" bIns="0" rtlCol="0"/>
          <a:lstStyle/>
          <a:p>
            <a:endParaRPr/>
          </a:p>
        </p:txBody>
      </p:sp>
      <p:sp>
        <p:nvSpPr>
          <p:cNvPr id="18" name="object 18"/>
          <p:cNvSpPr/>
          <p:nvPr/>
        </p:nvSpPr>
        <p:spPr>
          <a:xfrm>
            <a:off x="4749855" y="5821423"/>
            <a:ext cx="52069" cy="9525"/>
          </a:xfrm>
          <a:custGeom>
            <a:avLst/>
            <a:gdLst/>
            <a:ahLst/>
            <a:cxnLst/>
            <a:rect l="l" t="t" r="r" b="b"/>
            <a:pathLst>
              <a:path w="52070" h="9525">
                <a:moveTo>
                  <a:pt x="50037" y="0"/>
                </a:moveTo>
                <a:lnTo>
                  <a:pt x="0" y="0"/>
                </a:lnTo>
                <a:lnTo>
                  <a:pt x="1536" y="3403"/>
                </a:lnTo>
                <a:lnTo>
                  <a:pt x="1854" y="9054"/>
                </a:lnTo>
                <a:lnTo>
                  <a:pt x="50037" y="9054"/>
                </a:lnTo>
                <a:lnTo>
                  <a:pt x="52070" y="7022"/>
                </a:lnTo>
                <a:lnTo>
                  <a:pt x="52070" y="2031"/>
                </a:lnTo>
                <a:lnTo>
                  <a:pt x="50037" y="0"/>
                </a:lnTo>
                <a:close/>
              </a:path>
            </a:pathLst>
          </a:custGeom>
          <a:solidFill>
            <a:srgbClr val="FFFFFF"/>
          </a:solidFill>
        </p:spPr>
        <p:txBody>
          <a:bodyPr wrap="square" lIns="0" tIns="0" rIns="0" bIns="0" rtlCol="0"/>
          <a:lstStyle/>
          <a:p>
            <a:endParaRPr/>
          </a:p>
        </p:txBody>
      </p:sp>
      <p:sp>
        <p:nvSpPr>
          <p:cNvPr id="19" name="object 19"/>
          <p:cNvSpPr/>
          <p:nvPr/>
        </p:nvSpPr>
        <p:spPr>
          <a:xfrm>
            <a:off x="4639804" y="5821424"/>
            <a:ext cx="48260" cy="9525"/>
          </a:xfrm>
          <a:custGeom>
            <a:avLst/>
            <a:gdLst/>
            <a:ahLst/>
            <a:cxnLst/>
            <a:rect l="l" t="t" r="r" b="b"/>
            <a:pathLst>
              <a:path w="48260" h="9525">
                <a:moveTo>
                  <a:pt x="47878" y="0"/>
                </a:moveTo>
                <a:lnTo>
                  <a:pt x="0" y="0"/>
                </a:lnTo>
                <a:lnTo>
                  <a:pt x="1943" y="9054"/>
                </a:lnTo>
                <a:lnTo>
                  <a:pt x="45998" y="9054"/>
                </a:lnTo>
                <a:lnTo>
                  <a:pt x="46163" y="4127"/>
                </a:lnTo>
                <a:lnTo>
                  <a:pt x="47878" y="0"/>
                </a:lnTo>
                <a:close/>
              </a:path>
            </a:pathLst>
          </a:custGeom>
          <a:solidFill>
            <a:srgbClr val="FFFFFF"/>
          </a:solidFill>
        </p:spPr>
        <p:txBody>
          <a:bodyPr wrap="square" lIns="0" tIns="0" rIns="0" bIns="0" rtlCol="0"/>
          <a:lstStyle/>
          <a:p>
            <a:endParaRPr/>
          </a:p>
        </p:txBody>
      </p:sp>
      <p:sp>
        <p:nvSpPr>
          <p:cNvPr id="20" name="object 20"/>
          <p:cNvSpPr/>
          <p:nvPr/>
        </p:nvSpPr>
        <p:spPr>
          <a:xfrm>
            <a:off x="4499842" y="5807200"/>
            <a:ext cx="109855" cy="0"/>
          </a:xfrm>
          <a:custGeom>
            <a:avLst/>
            <a:gdLst/>
            <a:ahLst/>
            <a:cxnLst/>
            <a:rect l="l" t="t" r="r" b="b"/>
            <a:pathLst>
              <a:path w="109854">
                <a:moveTo>
                  <a:pt x="0" y="0"/>
                </a:moveTo>
                <a:lnTo>
                  <a:pt x="109385" y="0"/>
                </a:lnTo>
              </a:path>
            </a:pathLst>
          </a:custGeom>
          <a:ln w="10325">
            <a:solidFill>
              <a:srgbClr val="FFFFFF"/>
            </a:solidFill>
          </a:ln>
        </p:spPr>
        <p:txBody>
          <a:bodyPr wrap="square" lIns="0" tIns="0" rIns="0" bIns="0" rtlCol="0"/>
          <a:lstStyle/>
          <a:p>
            <a:endParaRPr/>
          </a:p>
        </p:txBody>
      </p:sp>
      <p:sp>
        <p:nvSpPr>
          <p:cNvPr id="21" name="object 21"/>
          <p:cNvSpPr/>
          <p:nvPr/>
        </p:nvSpPr>
        <p:spPr>
          <a:xfrm>
            <a:off x="4733592" y="5802670"/>
            <a:ext cx="59690" cy="9525"/>
          </a:xfrm>
          <a:custGeom>
            <a:avLst/>
            <a:gdLst/>
            <a:ahLst/>
            <a:cxnLst/>
            <a:rect l="l" t="t" r="r" b="b"/>
            <a:pathLst>
              <a:path w="59689" h="9525">
                <a:moveTo>
                  <a:pt x="57378" y="0"/>
                </a:moveTo>
                <a:lnTo>
                  <a:pt x="0" y="0"/>
                </a:lnTo>
                <a:lnTo>
                  <a:pt x="5905" y="2425"/>
                </a:lnTo>
                <a:lnTo>
                  <a:pt x="11010" y="9054"/>
                </a:lnTo>
                <a:lnTo>
                  <a:pt x="57378" y="9054"/>
                </a:lnTo>
                <a:lnTo>
                  <a:pt x="59423" y="7035"/>
                </a:lnTo>
                <a:lnTo>
                  <a:pt x="59423" y="2019"/>
                </a:lnTo>
                <a:lnTo>
                  <a:pt x="57378" y="0"/>
                </a:lnTo>
                <a:close/>
              </a:path>
            </a:pathLst>
          </a:custGeom>
          <a:solidFill>
            <a:srgbClr val="FFFFFF"/>
          </a:solidFill>
        </p:spPr>
        <p:txBody>
          <a:bodyPr wrap="square" lIns="0" tIns="0" rIns="0" bIns="0" rtlCol="0"/>
          <a:lstStyle/>
          <a:p>
            <a:endParaRPr/>
          </a:p>
        </p:txBody>
      </p:sp>
      <p:sp>
        <p:nvSpPr>
          <p:cNvPr id="22" name="object 22"/>
          <p:cNvSpPr/>
          <p:nvPr/>
        </p:nvSpPr>
        <p:spPr>
          <a:xfrm>
            <a:off x="4631394" y="5802671"/>
            <a:ext cx="73025" cy="9525"/>
          </a:xfrm>
          <a:custGeom>
            <a:avLst/>
            <a:gdLst/>
            <a:ahLst/>
            <a:cxnLst/>
            <a:rect l="l" t="t" r="r" b="b"/>
            <a:pathLst>
              <a:path w="73025" h="9525">
                <a:moveTo>
                  <a:pt x="72529" y="0"/>
                </a:moveTo>
                <a:lnTo>
                  <a:pt x="0" y="0"/>
                </a:lnTo>
                <a:lnTo>
                  <a:pt x="2679" y="4279"/>
                </a:lnTo>
                <a:lnTo>
                  <a:pt x="4686" y="9054"/>
                </a:lnTo>
                <a:lnTo>
                  <a:pt x="61544" y="9054"/>
                </a:lnTo>
                <a:lnTo>
                  <a:pt x="66306" y="2578"/>
                </a:lnTo>
                <a:lnTo>
                  <a:pt x="72529" y="0"/>
                </a:lnTo>
                <a:close/>
              </a:path>
            </a:pathLst>
          </a:custGeom>
          <a:solidFill>
            <a:srgbClr val="FFFFFF"/>
          </a:solidFill>
        </p:spPr>
        <p:txBody>
          <a:bodyPr wrap="square" lIns="0" tIns="0" rIns="0" bIns="0" rtlCol="0"/>
          <a:lstStyle/>
          <a:p>
            <a:endParaRPr/>
          </a:p>
        </p:txBody>
      </p:sp>
      <p:sp>
        <p:nvSpPr>
          <p:cNvPr id="23" name="object 23"/>
          <p:cNvSpPr/>
          <p:nvPr/>
        </p:nvSpPr>
        <p:spPr>
          <a:xfrm>
            <a:off x="4511635" y="5788440"/>
            <a:ext cx="269875" cy="0"/>
          </a:xfrm>
          <a:custGeom>
            <a:avLst/>
            <a:gdLst/>
            <a:ahLst/>
            <a:cxnLst/>
            <a:rect l="l" t="t" r="r" b="b"/>
            <a:pathLst>
              <a:path w="269875">
                <a:moveTo>
                  <a:pt x="0" y="0"/>
                </a:moveTo>
                <a:lnTo>
                  <a:pt x="269736" y="0"/>
                </a:lnTo>
              </a:path>
            </a:pathLst>
          </a:custGeom>
          <a:ln w="10313">
            <a:solidFill>
              <a:srgbClr val="FFFFFF"/>
            </a:solidFill>
          </a:ln>
        </p:spPr>
        <p:txBody>
          <a:bodyPr wrap="square" lIns="0" tIns="0" rIns="0" bIns="0" rtlCol="0"/>
          <a:lstStyle/>
          <a:p>
            <a:endParaRPr/>
          </a:p>
        </p:txBody>
      </p:sp>
      <p:sp>
        <p:nvSpPr>
          <p:cNvPr id="24" name="object 24"/>
          <p:cNvSpPr/>
          <p:nvPr/>
        </p:nvSpPr>
        <p:spPr>
          <a:xfrm>
            <a:off x="4527999" y="5769666"/>
            <a:ext cx="237490" cy="0"/>
          </a:xfrm>
          <a:custGeom>
            <a:avLst/>
            <a:gdLst/>
            <a:ahLst/>
            <a:cxnLst/>
            <a:rect l="l" t="t" r="r" b="b"/>
            <a:pathLst>
              <a:path w="237489">
                <a:moveTo>
                  <a:pt x="0" y="0"/>
                </a:moveTo>
                <a:lnTo>
                  <a:pt x="237044" y="0"/>
                </a:lnTo>
              </a:path>
            </a:pathLst>
          </a:custGeom>
          <a:ln w="10325">
            <a:solidFill>
              <a:srgbClr val="FFFFFF"/>
            </a:solidFill>
          </a:ln>
        </p:spPr>
        <p:txBody>
          <a:bodyPr wrap="square" lIns="0" tIns="0" rIns="0" bIns="0" rtlCol="0"/>
          <a:lstStyle/>
          <a:p>
            <a:endParaRPr/>
          </a:p>
        </p:txBody>
      </p:sp>
      <p:sp>
        <p:nvSpPr>
          <p:cNvPr id="25" name="object 25"/>
          <p:cNvSpPr/>
          <p:nvPr/>
        </p:nvSpPr>
        <p:spPr>
          <a:xfrm>
            <a:off x="4550302" y="5750921"/>
            <a:ext cx="192405" cy="0"/>
          </a:xfrm>
          <a:custGeom>
            <a:avLst/>
            <a:gdLst/>
            <a:ahLst/>
            <a:cxnLst/>
            <a:rect l="l" t="t" r="r" b="b"/>
            <a:pathLst>
              <a:path w="192404">
                <a:moveTo>
                  <a:pt x="0" y="0"/>
                </a:moveTo>
                <a:lnTo>
                  <a:pt x="192098" y="0"/>
                </a:lnTo>
              </a:path>
            </a:pathLst>
          </a:custGeom>
          <a:ln w="10337">
            <a:solidFill>
              <a:srgbClr val="FFFFFF"/>
            </a:solidFill>
          </a:ln>
        </p:spPr>
        <p:txBody>
          <a:bodyPr wrap="square" lIns="0" tIns="0" rIns="0" bIns="0" rtlCol="0"/>
          <a:lstStyle/>
          <a:p>
            <a:endParaRPr/>
          </a:p>
        </p:txBody>
      </p:sp>
      <p:sp>
        <p:nvSpPr>
          <p:cNvPr id="26" name="object 26"/>
          <p:cNvSpPr/>
          <p:nvPr/>
        </p:nvSpPr>
        <p:spPr>
          <a:xfrm>
            <a:off x="4657511" y="5727636"/>
            <a:ext cx="48895" cy="9525"/>
          </a:xfrm>
          <a:custGeom>
            <a:avLst/>
            <a:gdLst/>
            <a:ahLst/>
            <a:cxnLst/>
            <a:rect l="l" t="t" r="r" b="b"/>
            <a:pathLst>
              <a:path w="48895" h="9525">
                <a:moveTo>
                  <a:pt x="46470" y="0"/>
                </a:moveTo>
                <a:lnTo>
                  <a:pt x="2031" y="0"/>
                </a:lnTo>
                <a:lnTo>
                  <a:pt x="0" y="2031"/>
                </a:lnTo>
                <a:lnTo>
                  <a:pt x="0" y="7035"/>
                </a:lnTo>
                <a:lnTo>
                  <a:pt x="2031" y="9054"/>
                </a:lnTo>
                <a:lnTo>
                  <a:pt x="46470" y="9054"/>
                </a:lnTo>
                <a:lnTo>
                  <a:pt x="48501" y="7035"/>
                </a:lnTo>
                <a:lnTo>
                  <a:pt x="48501" y="2031"/>
                </a:lnTo>
                <a:lnTo>
                  <a:pt x="46470" y="0"/>
                </a:lnTo>
                <a:close/>
              </a:path>
            </a:pathLst>
          </a:custGeom>
          <a:solidFill>
            <a:srgbClr val="FFFFFF"/>
          </a:solidFill>
        </p:spPr>
        <p:txBody>
          <a:bodyPr wrap="square" lIns="0" tIns="0" rIns="0" bIns="0" rtlCol="0"/>
          <a:lstStyle/>
          <a:p>
            <a:endParaRPr/>
          </a:p>
        </p:txBody>
      </p:sp>
      <p:sp>
        <p:nvSpPr>
          <p:cNvPr id="27" name="object 27"/>
          <p:cNvSpPr/>
          <p:nvPr/>
        </p:nvSpPr>
        <p:spPr>
          <a:xfrm>
            <a:off x="4641732" y="5655816"/>
            <a:ext cx="59690" cy="76835"/>
          </a:xfrm>
          <a:custGeom>
            <a:avLst/>
            <a:gdLst/>
            <a:ahLst/>
            <a:cxnLst/>
            <a:rect l="l" t="t" r="r" b="b"/>
            <a:pathLst>
              <a:path w="59689" h="76835">
                <a:moveTo>
                  <a:pt x="57402" y="0"/>
                </a:moveTo>
                <a:lnTo>
                  <a:pt x="14603" y="25349"/>
                </a:lnTo>
                <a:lnTo>
                  <a:pt x="0" y="68176"/>
                </a:lnTo>
                <a:lnTo>
                  <a:pt x="277" y="72123"/>
                </a:lnTo>
                <a:lnTo>
                  <a:pt x="289" y="74650"/>
                </a:lnTo>
                <a:lnTo>
                  <a:pt x="2284" y="76657"/>
                </a:lnTo>
                <a:lnTo>
                  <a:pt x="7300" y="76657"/>
                </a:lnTo>
                <a:lnTo>
                  <a:pt x="9332" y="74650"/>
                </a:lnTo>
                <a:lnTo>
                  <a:pt x="9267" y="70165"/>
                </a:lnTo>
                <a:lnTo>
                  <a:pt x="10037" y="61067"/>
                </a:lnTo>
                <a:lnTo>
                  <a:pt x="37051" y="16595"/>
                </a:lnTo>
                <a:lnTo>
                  <a:pt x="54900" y="9067"/>
                </a:lnTo>
                <a:lnTo>
                  <a:pt x="57402" y="9067"/>
                </a:lnTo>
                <a:lnTo>
                  <a:pt x="59434" y="7035"/>
                </a:lnTo>
                <a:lnTo>
                  <a:pt x="59434" y="2044"/>
                </a:lnTo>
                <a:lnTo>
                  <a:pt x="57402" y="0"/>
                </a:lnTo>
                <a:close/>
              </a:path>
            </a:pathLst>
          </a:custGeom>
          <a:solidFill>
            <a:srgbClr val="FFFFFF"/>
          </a:solidFill>
        </p:spPr>
        <p:txBody>
          <a:bodyPr wrap="square" lIns="0" tIns="0" rIns="0" bIns="0" rtlCol="0"/>
          <a:lstStyle/>
          <a:p>
            <a:endParaRPr/>
          </a:p>
        </p:txBody>
      </p:sp>
      <p:sp>
        <p:nvSpPr>
          <p:cNvPr id="28" name="object 28"/>
          <p:cNvSpPr/>
          <p:nvPr/>
        </p:nvSpPr>
        <p:spPr>
          <a:xfrm>
            <a:off x="4480760" y="5896233"/>
            <a:ext cx="99695" cy="114300"/>
          </a:xfrm>
          <a:custGeom>
            <a:avLst/>
            <a:gdLst/>
            <a:ahLst/>
            <a:cxnLst/>
            <a:rect l="l" t="t" r="r" b="b"/>
            <a:pathLst>
              <a:path w="99695" h="114300">
                <a:moveTo>
                  <a:pt x="0" y="76"/>
                </a:moveTo>
                <a:lnTo>
                  <a:pt x="7697" y="39442"/>
                </a:lnTo>
                <a:lnTo>
                  <a:pt x="24098" y="74881"/>
                </a:lnTo>
                <a:lnTo>
                  <a:pt x="48010" y="105208"/>
                </a:lnTo>
                <a:lnTo>
                  <a:pt x="57444" y="113976"/>
                </a:lnTo>
                <a:lnTo>
                  <a:pt x="59035" y="113755"/>
                </a:lnTo>
                <a:lnTo>
                  <a:pt x="60282" y="110302"/>
                </a:lnTo>
                <a:lnTo>
                  <a:pt x="61471" y="103986"/>
                </a:lnTo>
                <a:lnTo>
                  <a:pt x="62890" y="95174"/>
                </a:lnTo>
                <a:lnTo>
                  <a:pt x="64827" y="84235"/>
                </a:lnTo>
                <a:lnTo>
                  <a:pt x="67567" y="71538"/>
                </a:lnTo>
                <a:lnTo>
                  <a:pt x="71400" y="57450"/>
                </a:lnTo>
                <a:lnTo>
                  <a:pt x="76611" y="42342"/>
                </a:lnTo>
                <a:lnTo>
                  <a:pt x="77657" y="39944"/>
                </a:lnTo>
                <a:lnTo>
                  <a:pt x="39438" y="39944"/>
                </a:lnTo>
                <a:lnTo>
                  <a:pt x="39109" y="24280"/>
                </a:lnTo>
                <a:lnTo>
                  <a:pt x="42954" y="9682"/>
                </a:lnTo>
                <a:lnTo>
                  <a:pt x="46559" y="953"/>
                </a:lnTo>
                <a:lnTo>
                  <a:pt x="0" y="76"/>
                </a:lnTo>
                <a:close/>
              </a:path>
              <a:path w="99695" h="114300">
                <a:moveTo>
                  <a:pt x="82930" y="0"/>
                </a:moveTo>
                <a:lnTo>
                  <a:pt x="68503" y="9682"/>
                </a:lnTo>
                <a:lnTo>
                  <a:pt x="55893" y="21104"/>
                </a:lnTo>
                <a:lnTo>
                  <a:pt x="45899" y="31979"/>
                </a:lnTo>
                <a:lnTo>
                  <a:pt x="39438" y="39944"/>
                </a:lnTo>
                <a:lnTo>
                  <a:pt x="77657" y="39944"/>
                </a:lnTo>
                <a:lnTo>
                  <a:pt x="83487" y="26580"/>
                </a:lnTo>
                <a:lnTo>
                  <a:pt x="92318" y="10533"/>
                </a:lnTo>
                <a:lnTo>
                  <a:pt x="99191" y="203"/>
                </a:lnTo>
                <a:lnTo>
                  <a:pt x="82930" y="0"/>
                </a:lnTo>
                <a:close/>
              </a:path>
            </a:pathLst>
          </a:custGeom>
          <a:solidFill>
            <a:srgbClr val="FFFFFF"/>
          </a:solidFill>
        </p:spPr>
        <p:txBody>
          <a:bodyPr wrap="square" lIns="0" tIns="0" rIns="0" bIns="0" rtlCol="0"/>
          <a:lstStyle/>
          <a:p>
            <a:endParaRPr/>
          </a:p>
        </p:txBody>
      </p:sp>
      <p:sp>
        <p:nvSpPr>
          <p:cNvPr id="29" name="object 29"/>
          <p:cNvSpPr/>
          <p:nvPr/>
        </p:nvSpPr>
        <p:spPr>
          <a:xfrm>
            <a:off x="4579554" y="5896303"/>
            <a:ext cx="231775" cy="151765"/>
          </a:xfrm>
          <a:custGeom>
            <a:avLst/>
            <a:gdLst/>
            <a:ahLst/>
            <a:cxnLst/>
            <a:rect l="l" t="t" r="r" b="b"/>
            <a:pathLst>
              <a:path w="231775" h="151764">
                <a:moveTo>
                  <a:pt x="29452" y="0"/>
                </a:moveTo>
                <a:lnTo>
                  <a:pt x="13748" y="37076"/>
                </a:lnTo>
                <a:lnTo>
                  <a:pt x="2242" y="86192"/>
                </a:lnTo>
                <a:lnTo>
                  <a:pt x="0" y="125426"/>
                </a:lnTo>
                <a:lnTo>
                  <a:pt x="161" y="130628"/>
                </a:lnTo>
                <a:lnTo>
                  <a:pt x="34911" y="150965"/>
                </a:lnTo>
                <a:lnTo>
                  <a:pt x="38340" y="151283"/>
                </a:lnTo>
                <a:lnTo>
                  <a:pt x="41274" y="151283"/>
                </a:lnTo>
                <a:lnTo>
                  <a:pt x="54806" y="147464"/>
                </a:lnTo>
                <a:lnTo>
                  <a:pt x="64146" y="137498"/>
                </a:lnTo>
                <a:lnTo>
                  <a:pt x="67182" y="125426"/>
                </a:lnTo>
                <a:lnTo>
                  <a:pt x="160134" y="125426"/>
                </a:lnTo>
                <a:lnTo>
                  <a:pt x="191630" y="97757"/>
                </a:lnTo>
                <a:lnTo>
                  <a:pt x="211893" y="68983"/>
                </a:lnTo>
                <a:lnTo>
                  <a:pt x="46514" y="68983"/>
                </a:lnTo>
                <a:lnTo>
                  <a:pt x="45600" y="68008"/>
                </a:lnTo>
                <a:lnTo>
                  <a:pt x="46639" y="61506"/>
                </a:lnTo>
                <a:lnTo>
                  <a:pt x="48825" y="50766"/>
                </a:lnTo>
                <a:lnTo>
                  <a:pt x="51359" y="37004"/>
                </a:lnTo>
                <a:lnTo>
                  <a:pt x="53405" y="21726"/>
                </a:lnTo>
                <a:lnTo>
                  <a:pt x="54182" y="6004"/>
                </a:lnTo>
                <a:lnTo>
                  <a:pt x="41820" y="726"/>
                </a:lnTo>
                <a:lnTo>
                  <a:pt x="29452" y="0"/>
                </a:lnTo>
                <a:close/>
              </a:path>
              <a:path w="231775" h="151764">
                <a:moveTo>
                  <a:pt x="160134" y="125426"/>
                </a:moveTo>
                <a:lnTo>
                  <a:pt x="67182" y="125426"/>
                </a:lnTo>
                <a:lnTo>
                  <a:pt x="70999" y="138955"/>
                </a:lnTo>
                <a:lnTo>
                  <a:pt x="80963" y="148299"/>
                </a:lnTo>
                <a:lnTo>
                  <a:pt x="95997" y="151283"/>
                </a:lnTo>
                <a:lnTo>
                  <a:pt x="99097" y="150965"/>
                </a:lnTo>
                <a:lnTo>
                  <a:pt x="138188" y="138064"/>
                </a:lnTo>
                <a:lnTo>
                  <a:pt x="160134" y="125426"/>
                </a:lnTo>
                <a:close/>
              </a:path>
              <a:path w="231775" h="151764">
                <a:moveTo>
                  <a:pt x="115315" y="0"/>
                </a:moveTo>
                <a:lnTo>
                  <a:pt x="76987" y="0"/>
                </a:lnTo>
                <a:lnTo>
                  <a:pt x="76106" y="3696"/>
                </a:lnTo>
                <a:lnTo>
                  <a:pt x="73696" y="12606"/>
                </a:lnTo>
                <a:lnTo>
                  <a:pt x="69530" y="25584"/>
                </a:lnTo>
                <a:lnTo>
                  <a:pt x="63634" y="40541"/>
                </a:lnTo>
                <a:lnTo>
                  <a:pt x="55974" y="55625"/>
                </a:lnTo>
                <a:lnTo>
                  <a:pt x="46514" y="68983"/>
                </a:lnTo>
                <a:lnTo>
                  <a:pt x="211893" y="68983"/>
                </a:lnTo>
                <a:lnTo>
                  <a:pt x="228751" y="26048"/>
                </a:lnTo>
                <a:lnTo>
                  <a:pt x="231374" y="12320"/>
                </a:lnTo>
                <a:lnTo>
                  <a:pt x="152281" y="3696"/>
                </a:lnTo>
                <a:lnTo>
                  <a:pt x="118006" y="3696"/>
                </a:lnTo>
                <a:lnTo>
                  <a:pt x="115315" y="0"/>
                </a:lnTo>
                <a:close/>
              </a:path>
              <a:path w="231775" h="151764">
                <a:moveTo>
                  <a:pt x="118387" y="0"/>
                </a:moveTo>
                <a:lnTo>
                  <a:pt x="118006" y="3696"/>
                </a:lnTo>
                <a:lnTo>
                  <a:pt x="152281" y="3696"/>
                </a:lnTo>
                <a:lnTo>
                  <a:pt x="118387" y="0"/>
                </a:lnTo>
                <a:close/>
              </a:path>
            </a:pathLst>
          </a:custGeom>
          <a:solidFill>
            <a:srgbClr val="FFFFFF"/>
          </a:solidFill>
        </p:spPr>
        <p:txBody>
          <a:bodyPr wrap="square" lIns="0" tIns="0" rIns="0" bIns="0" rtlCol="0"/>
          <a:lstStyle/>
          <a:p>
            <a:endParaRPr/>
          </a:p>
        </p:txBody>
      </p:sp>
      <p:sp>
        <p:nvSpPr>
          <p:cNvPr id="30" name="object 30"/>
          <p:cNvSpPr/>
          <p:nvPr/>
        </p:nvSpPr>
        <p:spPr>
          <a:xfrm>
            <a:off x="4587017" y="5727636"/>
            <a:ext cx="48895" cy="9525"/>
          </a:xfrm>
          <a:custGeom>
            <a:avLst/>
            <a:gdLst/>
            <a:ahLst/>
            <a:cxnLst/>
            <a:rect l="l" t="t" r="r" b="b"/>
            <a:pathLst>
              <a:path w="48895" h="9525">
                <a:moveTo>
                  <a:pt x="46469" y="0"/>
                </a:moveTo>
                <a:lnTo>
                  <a:pt x="2019" y="0"/>
                </a:lnTo>
                <a:lnTo>
                  <a:pt x="0" y="2031"/>
                </a:lnTo>
                <a:lnTo>
                  <a:pt x="0" y="7035"/>
                </a:lnTo>
                <a:lnTo>
                  <a:pt x="2019" y="9054"/>
                </a:lnTo>
                <a:lnTo>
                  <a:pt x="46469" y="9054"/>
                </a:lnTo>
                <a:lnTo>
                  <a:pt x="48488" y="7035"/>
                </a:lnTo>
                <a:lnTo>
                  <a:pt x="48488" y="2031"/>
                </a:lnTo>
                <a:lnTo>
                  <a:pt x="46469" y="0"/>
                </a:lnTo>
                <a:close/>
              </a:path>
            </a:pathLst>
          </a:custGeom>
          <a:solidFill>
            <a:srgbClr val="FFFFFF"/>
          </a:solidFill>
        </p:spPr>
        <p:txBody>
          <a:bodyPr wrap="square" lIns="0" tIns="0" rIns="0" bIns="0" rtlCol="0"/>
          <a:lstStyle/>
          <a:p>
            <a:endParaRPr/>
          </a:p>
        </p:txBody>
      </p:sp>
      <p:sp>
        <p:nvSpPr>
          <p:cNvPr id="31" name="object 31"/>
          <p:cNvSpPr txBox="1"/>
          <p:nvPr/>
        </p:nvSpPr>
        <p:spPr>
          <a:xfrm>
            <a:off x="2989795" y="5773681"/>
            <a:ext cx="1356995" cy="187325"/>
          </a:xfrm>
          <a:prstGeom prst="rect">
            <a:avLst/>
          </a:prstGeom>
        </p:spPr>
        <p:txBody>
          <a:bodyPr vert="horz" wrap="square" lIns="0" tIns="0" rIns="0" bIns="0" rtlCol="0">
            <a:spAutoFit/>
          </a:bodyPr>
          <a:lstStyle/>
          <a:p>
            <a:pPr marL="12700">
              <a:lnSpc>
                <a:spcPct val="100000"/>
              </a:lnSpc>
            </a:pPr>
            <a:r>
              <a:rPr sz="1250" b="1" spc="30" dirty="0">
                <a:solidFill>
                  <a:srgbClr val="FFFFFF"/>
                </a:solidFill>
                <a:latin typeface="Times New Roman"/>
                <a:cs typeface="Times New Roman"/>
              </a:rPr>
              <a:t>Br</a:t>
            </a:r>
            <a:r>
              <a:rPr sz="1250" b="1" dirty="0">
                <a:solidFill>
                  <a:srgbClr val="FFFFFF"/>
                </a:solidFill>
                <a:latin typeface="Times New Roman"/>
                <a:cs typeface="Times New Roman"/>
              </a:rPr>
              <a:t>o</a:t>
            </a:r>
            <a:r>
              <a:rPr sz="1250" b="1" spc="130" dirty="0">
                <a:solidFill>
                  <a:srgbClr val="FFFFFF"/>
                </a:solidFill>
                <a:latin typeface="Times New Roman"/>
                <a:cs typeface="Times New Roman"/>
              </a:rPr>
              <a:t>w</a:t>
            </a:r>
            <a:r>
              <a:rPr sz="1250" b="1" spc="90" dirty="0">
                <a:solidFill>
                  <a:srgbClr val="FFFFFF"/>
                </a:solidFill>
                <a:latin typeface="Times New Roman"/>
                <a:cs typeface="Times New Roman"/>
              </a:rPr>
              <a:t>a</a:t>
            </a:r>
            <a:r>
              <a:rPr sz="1250" b="1" spc="70" dirty="0">
                <a:solidFill>
                  <a:srgbClr val="FFFFFF"/>
                </a:solidFill>
                <a:latin typeface="Times New Roman"/>
                <a:cs typeface="Times New Roman"/>
              </a:rPr>
              <a:t>r</a:t>
            </a:r>
            <a:r>
              <a:rPr sz="1250" b="1" spc="185" dirty="0">
                <a:solidFill>
                  <a:srgbClr val="FFFFFF"/>
                </a:solidFill>
                <a:latin typeface="Times New Roman"/>
                <a:cs typeface="Times New Roman"/>
              </a:rPr>
              <a:t>d</a:t>
            </a:r>
            <a:r>
              <a:rPr sz="1250" b="1" spc="80" dirty="0">
                <a:solidFill>
                  <a:srgbClr val="FFFFFF"/>
                </a:solidFill>
                <a:latin typeface="Times New Roman"/>
                <a:cs typeface="Times New Roman"/>
              </a:rPr>
              <a:t> </a:t>
            </a:r>
            <a:r>
              <a:rPr sz="1250" b="1" spc="114" dirty="0">
                <a:solidFill>
                  <a:srgbClr val="FFFFFF"/>
                </a:solidFill>
                <a:latin typeface="Times New Roman"/>
                <a:cs typeface="Times New Roman"/>
              </a:rPr>
              <a:t>County</a:t>
            </a:r>
            <a:endParaRPr sz="1250">
              <a:latin typeface="Times New Roman"/>
              <a:cs typeface="Times New Roman"/>
            </a:endParaRPr>
          </a:p>
        </p:txBody>
      </p:sp>
      <p:sp>
        <p:nvSpPr>
          <p:cNvPr id="32" name="object 32"/>
          <p:cNvSpPr txBox="1"/>
          <p:nvPr/>
        </p:nvSpPr>
        <p:spPr>
          <a:xfrm>
            <a:off x="4920890" y="5773681"/>
            <a:ext cx="1233805" cy="187325"/>
          </a:xfrm>
          <a:prstGeom prst="rect">
            <a:avLst/>
          </a:prstGeom>
        </p:spPr>
        <p:txBody>
          <a:bodyPr vert="horz" wrap="square" lIns="0" tIns="0" rIns="0" bIns="0" rtlCol="0">
            <a:spAutoFit/>
          </a:bodyPr>
          <a:lstStyle/>
          <a:p>
            <a:pPr marL="12700">
              <a:lnSpc>
                <a:spcPct val="100000"/>
              </a:lnSpc>
            </a:pPr>
            <a:r>
              <a:rPr sz="1250" b="1" spc="105" dirty="0">
                <a:solidFill>
                  <a:srgbClr val="FFFFFF"/>
                </a:solidFill>
                <a:latin typeface="Times New Roman"/>
                <a:cs typeface="Times New Roman"/>
              </a:rPr>
              <a:t>Public</a:t>
            </a:r>
            <a:r>
              <a:rPr sz="1250" b="1" spc="80" dirty="0">
                <a:solidFill>
                  <a:srgbClr val="FFFFFF"/>
                </a:solidFill>
                <a:latin typeface="Times New Roman"/>
                <a:cs typeface="Times New Roman"/>
              </a:rPr>
              <a:t> </a:t>
            </a:r>
            <a:r>
              <a:rPr sz="1250" b="1" spc="140" dirty="0">
                <a:solidFill>
                  <a:srgbClr val="FFFFFF"/>
                </a:solidFill>
                <a:latin typeface="Times New Roman"/>
                <a:cs typeface="Times New Roman"/>
              </a:rPr>
              <a:t>Schools</a:t>
            </a:r>
            <a:endParaRPr sz="1250">
              <a:latin typeface="Times New Roman"/>
              <a:cs typeface="Times New Roman"/>
            </a:endParaRPr>
          </a:p>
        </p:txBody>
      </p:sp>
      <p:sp>
        <p:nvSpPr>
          <p:cNvPr id="33" name="object 33"/>
          <p:cNvSpPr txBox="1">
            <a:spLocks noGrp="1"/>
          </p:cNvSpPr>
          <p:nvPr>
            <p:ph type="title"/>
          </p:nvPr>
        </p:nvSpPr>
        <p:spPr>
          <a:xfrm>
            <a:off x="-304800" y="838201"/>
            <a:ext cx="5486400" cy="2266012"/>
          </a:xfrm>
          <a:prstGeom prst="rect">
            <a:avLst/>
          </a:prstGeom>
        </p:spPr>
        <p:txBody>
          <a:bodyPr vert="horz" wrap="square" lIns="0" tIns="49537" rIns="0" bIns="0" rtlCol="0">
            <a:spAutoFit/>
          </a:bodyPr>
          <a:lstStyle/>
          <a:p>
            <a:pPr marL="1172845" algn="ctr"/>
            <a:r>
              <a:rPr sz="3200" dirty="0" smtClean="0"/>
              <a:t>T</a:t>
            </a:r>
            <a:r>
              <a:rPr sz="3200" spc="-25" dirty="0" smtClean="0"/>
              <a:t>HANK </a:t>
            </a:r>
            <a:r>
              <a:rPr sz="3200" spc="-30" dirty="0" smtClean="0"/>
              <a:t>Y</a:t>
            </a:r>
            <a:r>
              <a:rPr sz="3200" dirty="0" smtClean="0"/>
              <a:t>O</a:t>
            </a:r>
            <a:r>
              <a:rPr sz="3200" spc="-35" dirty="0" smtClean="0"/>
              <a:t>U</a:t>
            </a:r>
            <a:r>
              <a:rPr sz="3200" spc="-15" dirty="0" smtClean="0"/>
              <a:t>!</a:t>
            </a:r>
            <a:r>
              <a:rPr lang="en-US" sz="3200" spc="-15" dirty="0" smtClean="0"/>
              <a:t/>
            </a:r>
            <a:br>
              <a:rPr lang="en-US" sz="3200" spc="-15" dirty="0" smtClean="0"/>
            </a:br>
            <a:r>
              <a:rPr lang="en-US" sz="1600" spc="-5" dirty="0" smtClean="0">
                <a:solidFill>
                  <a:srgbClr val="FFFFFF"/>
                </a:solidFill>
              </a:rPr>
              <a:t>O</a:t>
            </a:r>
            <a:r>
              <a:rPr lang="en-US" sz="1600" spc="-10" dirty="0" smtClean="0">
                <a:solidFill>
                  <a:srgbClr val="FFFFFF"/>
                </a:solidFill>
              </a:rPr>
              <a:t>ﬃce of Service Quality</a:t>
            </a:r>
            <a:r>
              <a:rPr lang="en-US" sz="1600" spc="-5" dirty="0" smtClean="0">
                <a:solidFill>
                  <a:srgbClr val="FFFFFF"/>
                </a:solidFill>
              </a:rPr>
              <a:t> </a:t>
            </a:r>
            <a:r>
              <a:rPr lang="en-US" sz="1600" spc="-110" dirty="0" smtClean="0">
                <a:solidFill>
                  <a:srgbClr val="FFFFFF"/>
                </a:solidFill>
              </a:rPr>
              <a:t>754-­‐321-­‐3850</a:t>
            </a:r>
            <a:r>
              <a:rPr lang="en-US" sz="1200" dirty="0"/>
              <a:t/>
            </a:r>
            <a:br>
              <a:rPr lang="en-US" sz="1200" dirty="0"/>
            </a:br>
            <a:r>
              <a:rPr lang="en-US" sz="3200" spc="-15" dirty="0" smtClean="0"/>
              <a:t/>
            </a:r>
            <a:br>
              <a:rPr lang="en-US" sz="3200" spc="-15" dirty="0" smtClean="0"/>
            </a:br>
            <a:r>
              <a:rPr lang="en-US" sz="3200" spc="-15" dirty="0" smtClean="0"/>
              <a:t/>
            </a:r>
            <a:br>
              <a:rPr lang="en-US" sz="3200" spc="-15" dirty="0" smtClean="0"/>
            </a:br>
            <a:endParaRPr sz="3200" spc="-15" dirty="0"/>
          </a:p>
        </p:txBody>
      </p:sp>
      <p:sp>
        <p:nvSpPr>
          <p:cNvPr id="34" name="object 34"/>
          <p:cNvSpPr/>
          <p:nvPr/>
        </p:nvSpPr>
        <p:spPr>
          <a:xfrm>
            <a:off x="2466975" y="2078038"/>
            <a:ext cx="4571998" cy="2285998"/>
          </a:xfrm>
          <a:prstGeom prst="rect">
            <a:avLst/>
          </a:prstGeom>
          <a:blipFill>
            <a:blip r:embed="rId3" cstate="print"/>
            <a:stretch>
              <a:fillRect/>
            </a:stretch>
          </a:blipFill>
        </p:spPr>
        <p:txBody>
          <a:bodyPr wrap="square" lIns="0" tIns="0" rIns="0" bIns="0" rtlCol="0"/>
          <a:lstStyle/>
          <a:p>
            <a:endParaRPr/>
          </a:p>
        </p:txBody>
      </p:sp>
      <p:sp>
        <p:nvSpPr>
          <p:cNvPr id="35" name="object 35"/>
          <p:cNvSpPr txBox="1"/>
          <p:nvPr/>
        </p:nvSpPr>
        <p:spPr>
          <a:xfrm>
            <a:off x="2514600" y="4648201"/>
            <a:ext cx="5943600" cy="421962"/>
          </a:xfrm>
          <a:prstGeom prst="rect">
            <a:avLst/>
          </a:prstGeom>
        </p:spPr>
        <p:txBody>
          <a:bodyPr vert="horz" wrap="square" lIns="0" tIns="0" rIns="0" bIns="0" rtlCol="0">
            <a:spAutoFit/>
          </a:bodyPr>
          <a:lstStyle/>
          <a:p>
            <a:pPr marL="12700" marR="5080" indent="-40640" algn="ctr">
              <a:lnSpc>
                <a:spcPct val="117100"/>
              </a:lnSpc>
            </a:pPr>
            <a:r>
              <a:rPr lang="en-US" sz="2400" b="1" dirty="0" smtClean="0">
                <a:solidFill>
                  <a:schemeClr val="bg1"/>
                </a:solidFill>
                <a:latin typeface="Calibri"/>
                <a:cs typeface="Calibri"/>
              </a:rPr>
              <a:t>NEXT TRAINING: FEBRUARY 27 – MARCH 3  </a:t>
            </a:r>
            <a:endParaRPr sz="2400" b="1" dirty="0">
              <a:solidFill>
                <a:schemeClr val="bg1"/>
              </a:solidFill>
              <a:latin typeface="Calibri"/>
              <a:cs typeface="Calibri"/>
            </a:endParaRPr>
          </a:p>
        </p:txBody>
      </p:sp>
      <p:sp>
        <p:nvSpPr>
          <p:cNvPr id="36" name="TextBox 35"/>
          <p:cNvSpPr txBox="1"/>
          <p:nvPr/>
        </p:nvSpPr>
        <p:spPr>
          <a:xfrm flipV="1">
            <a:off x="1600200" y="5181600"/>
            <a:ext cx="6248400" cy="533400"/>
          </a:xfrm>
          <a:prstGeom prst="rect">
            <a:avLst/>
          </a:prstGeom>
          <a:noFill/>
        </p:spPr>
        <p:txBody>
          <a:bodyPr wrap="square" rtlCol="0">
            <a:spAutoFit/>
          </a:bodyPr>
          <a:lstStyle/>
          <a:p>
            <a:endParaRPr lang="en-US" dirty="0"/>
          </a:p>
        </p:txBody>
      </p:sp>
      <p:sp>
        <p:nvSpPr>
          <p:cNvPr id="37" name="Slide Number Placeholder 36"/>
          <p:cNvSpPr>
            <a:spLocks noGrp="1"/>
          </p:cNvSpPr>
          <p:nvPr>
            <p:ph type="sldNum" sz="quarter" idx="7"/>
          </p:nvPr>
        </p:nvSpPr>
        <p:spPr/>
        <p:txBody>
          <a:bodyPr/>
          <a:lstStyle/>
          <a:p>
            <a:fld id="{B6F15528-21DE-4FAA-801E-634DDDAF4B2B}" type="slidenum">
              <a:rPr lang="en-US" smtClean="0"/>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772400" cy="1661993"/>
          </a:xfrm>
          <a:prstGeom prst="rect">
            <a:avLst/>
          </a:prstGeom>
          <a:noFill/>
        </p:spPr>
        <p:txBody>
          <a:bodyPr wrap="square" rtlCol="0">
            <a:spAutoFit/>
          </a:bodyPr>
          <a:lstStyle/>
          <a:p>
            <a:r>
              <a:rPr lang="en-US" sz="4400" i="1" dirty="0" smtClean="0">
                <a:solidFill>
                  <a:schemeClr val="bg1"/>
                </a:solidFill>
                <a:latin typeface="Arial Black"/>
                <a:cs typeface="Arial Black"/>
              </a:rPr>
              <a:t>GREAT JOB</a:t>
            </a:r>
            <a:r>
              <a:rPr lang="en-US" sz="6000" i="1" dirty="0" smtClean="0">
                <a:solidFill>
                  <a:schemeClr val="bg1"/>
                </a:solidFill>
                <a:latin typeface="Arial Black"/>
                <a:cs typeface="Arial Black"/>
              </a:rPr>
              <a:t>	</a:t>
            </a:r>
          </a:p>
          <a:p>
            <a:endParaRPr lang="en-US" sz="1000" dirty="0" smtClean="0">
              <a:solidFill>
                <a:schemeClr val="bg1"/>
              </a:solidFill>
              <a:latin typeface="Arial Black"/>
              <a:cs typeface="Arial Black"/>
            </a:endParaRPr>
          </a:p>
          <a:p>
            <a:r>
              <a:rPr lang="en-US" sz="3200" dirty="0" smtClean="0">
                <a:solidFill>
                  <a:schemeClr val="bg1"/>
                </a:solidFill>
                <a:latin typeface="Arial Black"/>
                <a:cs typeface="Arial Black"/>
              </a:rPr>
              <a:t>SCHOOL  IMPROVEMENT </a:t>
            </a:r>
            <a:r>
              <a:rPr lang="en-US" sz="3200" dirty="0">
                <a:solidFill>
                  <a:schemeClr val="bg1"/>
                </a:solidFill>
                <a:latin typeface="Arial Black"/>
                <a:cs typeface="Arial Black"/>
              </a:rPr>
              <a:t> </a:t>
            </a:r>
            <a:r>
              <a:rPr lang="en-US" sz="3200" dirty="0" smtClean="0">
                <a:solidFill>
                  <a:schemeClr val="bg1"/>
                </a:solidFill>
                <a:latin typeface="Arial Black"/>
                <a:cs typeface="Arial Black"/>
              </a:rPr>
              <a:t>TEAM!</a:t>
            </a:r>
            <a:endParaRPr lang="en-US" sz="3200" dirty="0">
              <a:solidFill>
                <a:schemeClr val="bg1"/>
              </a:solidFill>
              <a:latin typeface="Arial Black"/>
              <a:cs typeface="Arial Black"/>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3</a:t>
            </a:fld>
            <a:endParaRPr lang="en-US" dirty="0"/>
          </a:p>
        </p:txBody>
      </p:sp>
      <p:sp>
        <p:nvSpPr>
          <p:cNvPr id="4" name="TextBox 3"/>
          <p:cNvSpPr txBox="1"/>
          <p:nvPr/>
        </p:nvSpPr>
        <p:spPr>
          <a:xfrm>
            <a:off x="609600" y="2743200"/>
            <a:ext cx="7772400" cy="2554545"/>
          </a:xfrm>
          <a:prstGeom prst="rect">
            <a:avLst/>
          </a:prstGeom>
          <a:noFill/>
        </p:spPr>
        <p:txBody>
          <a:bodyPr wrap="square" rtlCol="0">
            <a:spAutoFit/>
          </a:bodyPr>
          <a:lstStyle/>
          <a:p>
            <a:r>
              <a:rPr lang="en-US" sz="4000" dirty="0" smtClean="0">
                <a:solidFill>
                  <a:schemeClr val="bg1"/>
                </a:solidFill>
                <a:latin typeface="Arial Black"/>
                <a:cs typeface="Arial Black"/>
              </a:rPr>
              <a:t>BROWARD COUNTY PUBLIC SCHOOLS ARE NOW FULLY ACCREDITED UNTIL JUNE 30, 2022!</a:t>
            </a:r>
            <a:endParaRPr lang="en-US" sz="4000" dirty="0"/>
          </a:p>
        </p:txBody>
      </p:sp>
    </p:spTree>
    <p:extLst>
      <p:ext uri="{BB962C8B-B14F-4D97-AF65-F5344CB8AC3E}">
        <p14:creationId xmlns:p14="http://schemas.microsoft.com/office/powerpoint/2010/main" val="4193835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990600"/>
            <a:ext cx="6019800" cy="1447800"/>
          </a:xfrm>
          <a:custGeom>
            <a:avLst/>
            <a:gdLst/>
            <a:ahLst/>
            <a:cxnLst/>
            <a:rect l="l" t="t" r="r" b="b"/>
            <a:pathLst>
              <a:path w="5895340" h="1468120">
                <a:moveTo>
                  <a:pt x="5895048" y="0"/>
                </a:moveTo>
                <a:lnTo>
                  <a:pt x="0" y="0"/>
                </a:lnTo>
                <a:lnTo>
                  <a:pt x="0" y="1467979"/>
                </a:lnTo>
                <a:lnTo>
                  <a:pt x="5895048" y="1467979"/>
                </a:lnTo>
                <a:lnTo>
                  <a:pt x="5895048" y="0"/>
                </a:lnTo>
                <a:close/>
              </a:path>
            </a:pathLst>
          </a:custGeom>
          <a:solidFill>
            <a:srgbClr val="ECBD1D"/>
          </a:solidFill>
        </p:spPr>
        <p:txBody>
          <a:bodyPr wrap="square" lIns="0" tIns="0" rIns="0" bIns="0" rtlCol="0"/>
          <a:lstStyle/>
          <a:p>
            <a:endParaRPr/>
          </a:p>
        </p:txBody>
      </p:sp>
      <p:sp>
        <p:nvSpPr>
          <p:cNvPr id="3" name="object 3"/>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35B8EB"/>
          </a:solidFill>
        </p:spPr>
        <p:txBody>
          <a:bodyPr wrap="square" lIns="0" tIns="0" rIns="0" bIns="0" rtlCol="0"/>
          <a:lstStyle/>
          <a:p>
            <a:endParaRPr/>
          </a:p>
        </p:txBody>
      </p:sp>
      <p:sp>
        <p:nvSpPr>
          <p:cNvPr id="4" name="object 4"/>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5" name="object 5"/>
          <p:cNvSpPr txBox="1"/>
          <p:nvPr/>
        </p:nvSpPr>
        <p:spPr>
          <a:xfrm>
            <a:off x="838200" y="990600"/>
            <a:ext cx="5791200" cy="1478610"/>
          </a:xfrm>
          <a:prstGeom prst="rect">
            <a:avLst/>
          </a:prstGeom>
        </p:spPr>
        <p:txBody>
          <a:bodyPr vert="horz" wrap="square" lIns="0" tIns="0" rIns="0" bIns="0" rtlCol="0">
            <a:spAutoFit/>
          </a:bodyPr>
          <a:lstStyle/>
          <a:p>
            <a:pPr marL="12700" marR="5080" indent="3175" algn="ctr">
              <a:lnSpc>
                <a:spcPts val="5700"/>
              </a:lnSpc>
            </a:pPr>
            <a:r>
              <a:rPr lang="en-US" sz="5400" b="1" dirty="0" smtClean="0">
                <a:solidFill>
                  <a:schemeClr val="bg1"/>
                </a:solidFill>
                <a:latin typeface="Arial"/>
                <a:cs typeface="Arial"/>
              </a:rPr>
              <a:t>ACCREDITATION EXIT REPORT</a:t>
            </a:r>
            <a:endParaRPr sz="5400" b="1" dirty="0">
              <a:solidFill>
                <a:schemeClr val="bg1"/>
              </a:solidFill>
              <a:latin typeface="Arial"/>
              <a:cs typeface="Arial"/>
            </a:endParaRPr>
          </a:p>
        </p:txBody>
      </p:sp>
      <p:sp>
        <p:nvSpPr>
          <p:cNvPr id="7" name="object 7"/>
          <p:cNvSpPr/>
          <p:nvPr/>
        </p:nvSpPr>
        <p:spPr>
          <a:xfrm>
            <a:off x="7373541" y="1148362"/>
            <a:ext cx="163195" cy="78740"/>
          </a:xfrm>
          <a:custGeom>
            <a:avLst/>
            <a:gdLst/>
            <a:ahLst/>
            <a:cxnLst/>
            <a:rect l="l" t="t" r="r" b="b"/>
            <a:pathLst>
              <a:path w="163195" h="78740">
                <a:moveTo>
                  <a:pt x="24835" y="0"/>
                </a:moveTo>
                <a:lnTo>
                  <a:pt x="15821" y="211"/>
                </a:lnTo>
                <a:lnTo>
                  <a:pt x="8578" y="695"/>
                </a:lnTo>
                <a:lnTo>
                  <a:pt x="3381" y="1241"/>
                </a:lnTo>
                <a:lnTo>
                  <a:pt x="0" y="1722"/>
                </a:lnTo>
                <a:lnTo>
                  <a:pt x="8677" y="18853"/>
                </a:lnTo>
                <a:lnTo>
                  <a:pt x="42484" y="55086"/>
                </a:lnTo>
                <a:lnTo>
                  <a:pt x="82200" y="73082"/>
                </a:lnTo>
                <a:lnTo>
                  <a:pt x="120429" y="78622"/>
                </a:lnTo>
                <a:lnTo>
                  <a:pt x="131564" y="78701"/>
                </a:lnTo>
                <a:lnTo>
                  <a:pt x="141438" y="78253"/>
                </a:lnTo>
                <a:lnTo>
                  <a:pt x="149777" y="77492"/>
                </a:lnTo>
                <a:lnTo>
                  <a:pt x="156308" y="76633"/>
                </a:lnTo>
                <a:lnTo>
                  <a:pt x="160757" y="75889"/>
                </a:lnTo>
                <a:lnTo>
                  <a:pt x="162850" y="75475"/>
                </a:lnTo>
                <a:lnTo>
                  <a:pt x="152364" y="58881"/>
                </a:lnTo>
                <a:lnTo>
                  <a:pt x="114612" y="23710"/>
                </a:lnTo>
                <a:lnTo>
                  <a:pt x="73149" y="6057"/>
                </a:lnTo>
                <a:lnTo>
                  <a:pt x="35348" y="269"/>
                </a:lnTo>
                <a:lnTo>
                  <a:pt x="24835" y="0"/>
                </a:lnTo>
                <a:close/>
              </a:path>
            </a:pathLst>
          </a:custGeom>
          <a:solidFill>
            <a:srgbClr val="FFFFFF"/>
          </a:solidFill>
        </p:spPr>
        <p:txBody>
          <a:bodyPr wrap="square" lIns="0" tIns="0" rIns="0" bIns="0" rtlCol="0"/>
          <a:lstStyle/>
          <a:p>
            <a:endParaRPr/>
          </a:p>
        </p:txBody>
      </p:sp>
      <p:sp>
        <p:nvSpPr>
          <p:cNvPr id="8" name="object 8"/>
          <p:cNvSpPr/>
          <p:nvPr/>
        </p:nvSpPr>
        <p:spPr>
          <a:xfrm>
            <a:off x="7245407" y="1537538"/>
            <a:ext cx="102235" cy="16510"/>
          </a:xfrm>
          <a:custGeom>
            <a:avLst/>
            <a:gdLst/>
            <a:ahLst/>
            <a:cxnLst/>
            <a:rect l="l" t="t" r="r" b="b"/>
            <a:pathLst>
              <a:path w="102234" h="16509">
                <a:moveTo>
                  <a:pt x="102045" y="0"/>
                </a:moveTo>
                <a:lnTo>
                  <a:pt x="3559" y="0"/>
                </a:lnTo>
                <a:lnTo>
                  <a:pt x="0" y="3583"/>
                </a:lnTo>
                <a:lnTo>
                  <a:pt x="0" y="12397"/>
                </a:lnTo>
                <a:lnTo>
                  <a:pt x="3559" y="15968"/>
                </a:lnTo>
                <a:lnTo>
                  <a:pt x="92094" y="15968"/>
                </a:lnTo>
                <a:lnTo>
                  <a:pt x="96937" y="6849"/>
                </a:lnTo>
                <a:lnTo>
                  <a:pt x="102045" y="0"/>
                </a:lnTo>
                <a:close/>
              </a:path>
            </a:pathLst>
          </a:custGeom>
          <a:solidFill>
            <a:srgbClr val="FFFFFF"/>
          </a:solidFill>
        </p:spPr>
        <p:txBody>
          <a:bodyPr wrap="square" lIns="0" tIns="0" rIns="0" bIns="0" rtlCol="0"/>
          <a:lstStyle/>
          <a:p>
            <a:endParaRPr/>
          </a:p>
        </p:txBody>
      </p:sp>
      <p:sp>
        <p:nvSpPr>
          <p:cNvPr id="9" name="object 9"/>
          <p:cNvSpPr/>
          <p:nvPr/>
        </p:nvSpPr>
        <p:spPr>
          <a:xfrm>
            <a:off x="7622944" y="1545523"/>
            <a:ext cx="207010" cy="0"/>
          </a:xfrm>
          <a:custGeom>
            <a:avLst/>
            <a:gdLst/>
            <a:ahLst/>
            <a:cxnLst/>
            <a:rect l="l" t="t" r="r" b="b"/>
            <a:pathLst>
              <a:path w="207009">
                <a:moveTo>
                  <a:pt x="0" y="0"/>
                </a:moveTo>
                <a:lnTo>
                  <a:pt x="206921" y="0"/>
                </a:lnTo>
              </a:path>
            </a:pathLst>
          </a:custGeom>
          <a:ln w="17238">
            <a:solidFill>
              <a:srgbClr val="FFFFFF"/>
            </a:solidFill>
          </a:ln>
        </p:spPr>
        <p:txBody>
          <a:bodyPr wrap="square" lIns="0" tIns="0" rIns="0" bIns="0" rtlCol="0"/>
          <a:lstStyle/>
          <a:p>
            <a:endParaRPr/>
          </a:p>
        </p:txBody>
      </p:sp>
      <p:sp>
        <p:nvSpPr>
          <p:cNvPr id="10" name="object 10"/>
          <p:cNvSpPr/>
          <p:nvPr/>
        </p:nvSpPr>
        <p:spPr>
          <a:xfrm>
            <a:off x="7557818" y="1537538"/>
            <a:ext cx="50165" cy="16510"/>
          </a:xfrm>
          <a:custGeom>
            <a:avLst/>
            <a:gdLst/>
            <a:ahLst/>
            <a:cxnLst/>
            <a:rect l="l" t="t" r="r" b="b"/>
            <a:pathLst>
              <a:path w="50165" h="16509">
                <a:moveTo>
                  <a:pt x="30975" y="0"/>
                </a:moveTo>
                <a:lnTo>
                  <a:pt x="568" y="0"/>
                </a:lnTo>
                <a:lnTo>
                  <a:pt x="979" y="6557"/>
                </a:lnTo>
                <a:lnTo>
                  <a:pt x="0" y="15968"/>
                </a:lnTo>
                <a:lnTo>
                  <a:pt x="49764" y="15968"/>
                </a:lnTo>
                <a:lnTo>
                  <a:pt x="40079" y="5986"/>
                </a:lnTo>
                <a:lnTo>
                  <a:pt x="30975" y="0"/>
                </a:lnTo>
                <a:close/>
              </a:path>
            </a:pathLst>
          </a:custGeom>
          <a:solidFill>
            <a:srgbClr val="FFFFFF"/>
          </a:solidFill>
        </p:spPr>
        <p:txBody>
          <a:bodyPr wrap="square" lIns="0" tIns="0" rIns="0" bIns="0" rtlCol="0"/>
          <a:lstStyle/>
          <a:p>
            <a:endParaRPr/>
          </a:p>
        </p:txBody>
      </p:sp>
      <p:sp>
        <p:nvSpPr>
          <p:cNvPr id="11" name="object 11"/>
          <p:cNvSpPr/>
          <p:nvPr/>
        </p:nvSpPr>
        <p:spPr>
          <a:xfrm>
            <a:off x="7482343" y="1537538"/>
            <a:ext cx="29845" cy="16510"/>
          </a:xfrm>
          <a:custGeom>
            <a:avLst/>
            <a:gdLst/>
            <a:ahLst/>
            <a:cxnLst/>
            <a:rect l="l" t="t" r="r" b="b"/>
            <a:pathLst>
              <a:path w="29845" h="16509">
                <a:moveTo>
                  <a:pt x="22759" y="0"/>
                </a:moveTo>
                <a:lnTo>
                  <a:pt x="13219" y="0"/>
                </a:lnTo>
                <a:lnTo>
                  <a:pt x="5703" y="7858"/>
                </a:lnTo>
                <a:lnTo>
                  <a:pt x="0" y="15968"/>
                </a:lnTo>
                <a:lnTo>
                  <a:pt x="29428" y="15968"/>
                </a:lnTo>
                <a:lnTo>
                  <a:pt x="26173" y="4406"/>
                </a:lnTo>
                <a:lnTo>
                  <a:pt x="22759" y="0"/>
                </a:lnTo>
                <a:close/>
              </a:path>
            </a:pathLst>
          </a:custGeom>
          <a:solidFill>
            <a:srgbClr val="FFFFFF"/>
          </a:solidFill>
        </p:spPr>
        <p:txBody>
          <a:bodyPr wrap="square" lIns="0" tIns="0" rIns="0" bIns="0" rtlCol="0"/>
          <a:lstStyle/>
          <a:p>
            <a:endParaRPr/>
          </a:p>
        </p:txBody>
      </p:sp>
      <p:sp>
        <p:nvSpPr>
          <p:cNvPr id="12" name="object 12"/>
          <p:cNvSpPr/>
          <p:nvPr/>
        </p:nvSpPr>
        <p:spPr>
          <a:xfrm>
            <a:off x="7247666" y="1504455"/>
            <a:ext cx="128905" cy="16510"/>
          </a:xfrm>
          <a:custGeom>
            <a:avLst/>
            <a:gdLst/>
            <a:ahLst/>
            <a:cxnLst/>
            <a:rect l="l" t="t" r="r" b="b"/>
            <a:pathLst>
              <a:path w="128904" h="16509">
                <a:moveTo>
                  <a:pt x="128653" y="0"/>
                </a:moveTo>
                <a:lnTo>
                  <a:pt x="3572" y="0"/>
                </a:lnTo>
                <a:lnTo>
                  <a:pt x="0" y="3583"/>
                </a:lnTo>
                <a:lnTo>
                  <a:pt x="0" y="12397"/>
                </a:lnTo>
                <a:lnTo>
                  <a:pt x="3572" y="15968"/>
                </a:lnTo>
                <a:lnTo>
                  <a:pt x="113013" y="15968"/>
                </a:lnTo>
                <a:lnTo>
                  <a:pt x="120251" y="6850"/>
                </a:lnTo>
                <a:lnTo>
                  <a:pt x="128653" y="0"/>
                </a:lnTo>
                <a:close/>
              </a:path>
            </a:pathLst>
          </a:custGeom>
          <a:solidFill>
            <a:srgbClr val="FFFFFF"/>
          </a:solidFill>
        </p:spPr>
        <p:txBody>
          <a:bodyPr wrap="square" lIns="0" tIns="0" rIns="0" bIns="0" rtlCol="0"/>
          <a:lstStyle/>
          <a:p>
            <a:endParaRPr/>
          </a:p>
        </p:txBody>
      </p:sp>
      <p:sp>
        <p:nvSpPr>
          <p:cNvPr id="13" name="object 13"/>
          <p:cNvSpPr/>
          <p:nvPr/>
        </p:nvSpPr>
        <p:spPr>
          <a:xfrm>
            <a:off x="7603168" y="1512440"/>
            <a:ext cx="224790" cy="0"/>
          </a:xfrm>
          <a:custGeom>
            <a:avLst/>
            <a:gdLst/>
            <a:ahLst/>
            <a:cxnLst/>
            <a:rect l="l" t="t" r="r" b="b"/>
            <a:pathLst>
              <a:path w="224790">
                <a:moveTo>
                  <a:pt x="0" y="0"/>
                </a:moveTo>
                <a:lnTo>
                  <a:pt x="224426" y="0"/>
                </a:lnTo>
              </a:path>
            </a:pathLst>
          </a:custGeom>
          <a:ln w="17238">
            <a:solidFill>
              <a:srgbClr val="FFFFFF"/>
            </a:solidFill>
          </a:ln>
        </p:spPr>
        <p:txBody>
          <a:bodyPr wrap="square" lIns="0" tIns="0" rIns="0" bIns="0" rtlCol="0"/>
          <a:lstStyle/>
          <a:p>
            <a:endParaRPr/>
          </a:p>
        </p:txBody>
      </p:sp>
      <p:sp>
        <p:nvSpPr>
          <p:cNvPr id="14" name="object 14"/>
          <p:cNvSpPr/>
          <p:nvPr/>
        </p:nvSpPr>
        <p:spPr>
          <a:xfrm>
            <a:off x="7253949" y="1471375"/>
            <a:ext cx="76200" cy="16510"/>
          </a:xfrm>
          <a:custGeom>
            <a:avLst/>
            <a:gdLst/>
            <a:ahLst/>
            <a:cxnLst/>
            <a:rect l="l" t="t" r="r" b="b"/>
            <a:pathLst>
              <a:path w="76200" h="16509">
                <a:moveTo>
                  <a:pt x="75592" y="0"/>
                </a:moveTo>
                <a:lnTo>
                  <a:pt x="3545" y="0"/>
                </a:lnTo>
                <a:lnTo>
                  <a:pt x="0" y="3583"/>
                </a:lnTo>
                <a:lnTo>
                  <a:pt x="0" y="12397"/>
                </a:lnTo>
                <a:lnTo>
                  <a:pt x="3545" y="15967"/>
                </a:lnTo>
                <a:lnTo>
                  <a:pt x="71756" y="15967"/>
                </a:lnTo>
                <a:lnTo>
                  <a:pt x="72762" y="7698"/>
                </a:lnTo>
                <a:lnTo>
                  <a:pt x="75592" y="0"/>
                </a:lnTo>
                <a:close/>
              </a:path>
            </a:pathLst>
          </a:custGeom>
          <a:solidFill>
            <a:srgbClr val="FFFFFF"/>
          </a:solidFill>
        </p:spPr>
        <p:txBody>
          <a:bodyPr wrap="square" lIns="0" tIns="0" rIns="0" bIns="0" rtlCol="0"/>
          <a:lstStyle/>
          <a:p>
            <a:endParaRPr/>
          </a:p>
        </p:txBody>
      </p:sp>
      <p:sp>
        <p:nvSpPr>
          <p:cNvPr id="15" name="object 15"/>
          <p:cNvSpPr/>
          <p:nvPr/>
        </p:nvSpPr>
        <p:spPr>
          <a:xfrm>
            <a:off x="7334518" y="1471376"/>
            <a:ext cx="101600" cy="16510"/>
          </a:xfrm>
          <a:custGeom>
            <a:avLst/>
            <a:gdLst/>
            <a:ahLst/>
            <a:cxnLst/>
            <a:rect l="l" t="t" r="r" b="b"/>
            <a:pathLst>
              <a:path w="101600" h="16509">
                <a:moveTo>
                  <a:pt x="86006" y="0"/>
                </a:moveTo>
                <a:lnTo>
                  <a:pt x="21316" y="0"/>
                </a:lnTo>
                <a:lnTo>
                  <a:pt x="15256" y="3256"/>
                </a:lnTo>
                <a:lnTo>
                  <a:pt x="1499" y="14389"/>
                </a:lnTo>
                <a:lnTo>
                  <a:pt x="0" y="15967"/>
                </a:lnTo>
                <a:lnTo>
                  <a:pt x="65524" y="15967"/>
                </a:lnTo>
                <a:lnTo>
                  <a:pt x="69929" y="13499"/>
                </a:lnTo>
                <a:lnTo>
                  <a:pt x="82324" y="8296"/>
                </a:lnTo>
                <a:lnTo>
                  <a:pt x="101474" y="3658"/>
                </a:lnTo>
                <a:lnTo>
                  <a:pt x="86006" y="0"/>
                </a:lnTo>
                <a:close/>
              </a:path>
            </a:pathLst>
          </a:custGeom>
          <a:solidFill>
            <a:srgbClr val="FFFFFF"/>
          </a:solidFill>
        </p:spPr>
        <p:txBody>
          <a:bodyPr wrap="square" lIns="0" tIns="0" rIns="0" bIns="0" rtlCol="0"/>
          <a:lstStyle/>
          <a:p>
            <a:endParaRPr/>
          </a:p>
        </p:txBody>
      </p:sp>
      <p:sp>
        <p:nvSpPr>
          <p:cNvPr id="16" name="object 16"/>
          <p:cNvSpPr/>
          <p:nvPr/>
        </p:nvSpPr>
        <p:spPr>
          <a:xfrm>
            <a:off x="7715434" y="1471376"/>
            <a:ext cx="106045" cy="16510"/>
          </a:xfrm>
          <a:custGeom>
            <a:avLst/>
            <a:gdLst/>
            <a:ahLst/>
            <a:cxnLst/>
            <a:rect l="l" t="t" r="r" b="b"/>
            <a:pathLst>
              <a:path w="106045" h="16509">
                <a:moveTo>
                  <a:pt x="102335" y="0"/>
                </a:moveTo>
                <a:lnTo>
                  <a:pt x="5834" y="0"/>
                </a:lnTo>
                <a:lnTo>
                  <a:pt x="4287" y="8680"/>
                </a:lnTo>
                <a:lnTo>
                  <a:pt x="0" y="15967"/>
                </a:lnTo>
                <a:lnTo>
                  <a:pt x="102335" y="15967"/>
                </a:lnTo>
                <a:lnTo>
                  <a:pt x="105907" y="12383"/>
                </a:lnTo>
                <a:lnTo>
                  <a:pt x="105907" y="3569"/>
                </a:lnTo>
                <a:lnTo>
                  <a:pt x="102335" y="0"/>
                </a:lnTo>
                <a:close/>
              </a:path>
            </a:pathLst>
          </a:custGeom>
          <a:solidFill>
            <a:srgbClr val="FFFFFF"/>
          </a:solidFill>
        </p:spPr>
        <p:txBody>
          <a:bodyPr wrap="square" lIns="0" tIns="0" rIns="0" bIns="0" rtlCol="0"/>
          <a:lstStyle/>
          <a:p>
            <a:endParaRPr/>
          </a:p>
        </p:txBody>
      </p:sp>
      <p:sp>
        <p:nvSpPr>
          <p:cNvPr id="17" name="object 17"/>
          <p:cNvSpPr/>
          <p:nvPr/>
        </p:nvSpPr>
        <p:spPr>
          <a:xfrm>
            <a:off x="7556126" y="1471375"/>
            <a:ext cx="57785" cy="16510"/>
          </a:xfrm>
          <a:custGeom>
            <a:avLst/>
            <a:gdLst/>
            <a:ahLst/>
            <a:cxnLst/>
            <a:rect l="l" t="t" r="r" b="b"/>
            <a:pathLst>
              <a:path w="57784" h="16509">
                <a:moveTo>
                  <a:pt x="51868" y="0"/>
                </a:moveTo>
                <a:lnTo>
                  <a:pt x="0" y="0"/>
                </a:lnTo>
                <a:lnTo>
                  <a:pt x="2456" y="796"/>
                </a:lnTo>
                <a:lnTo>
                  <a:pt x="13316" y="5541"/>
                </a:lnTo>
                <a:lnTo>
                  <a:pt x="30207" y="15995"/>
                </a:lnTo>
                <a:lnTo>
                  <a:pt x="57717" y="15967"/>
                </a:lnTo>
                <a:lnTo>
                  <a:pt x="53840" y="9264"/>
                </a:lnTo>
                <a:lnTo>
                  <a:pt x="51868" y="0"/>
                </a:lnTo>
                <a:close/>
              </a:path>
            </a:pathLst>
          </a:custGeom>
          <a:solidFill>
            <a:srgbClr val="FFFFFF"/>
          </a:solidFill>
        </p:spPr>
        <p:txBody>
          <a:bodyPr wrap="square" lIns="0" tIns="0" rIns="0" bIns="0" rtlCol="0"/>
          <a:lstStyle/>
          <a:p>
            <a:endParaRPr/>
          </a:p>
        </p:txBody>
      </p:sp>
      <p:sp>
        <p:nvSpPr>
          <p:cNvPr id="18" name="object 18"/>
          <p:cNvSpPr/>
          <p:nvPr/>
        </p:nvSpPr>
        <p:spPr>
          <a:xfrm>
            <a:off x="7459019" y="1438292"/>
            <a:ext cx="8890" cy="7620"/>
          </a:xfrm>
          <a:custGeom>
            <a:avLst/>
            <a:gdLst/>
            <a:ahLst/>
            <a:cxnLst/>
            <a:rect l="l" t="t" r="r" b="b"/>
            <a:pathLst>
              <a:path w="8890" h="7619">
                <a:moveTo>
                  <a:pt x="8547" y="0"/>
                </a:moveTo>
                <a:lnTo>
                  <a:pt x="0" y="0"/>
                </a:lnTo>
                <a:lnTo>
                  <a:pt x="5887" y="7326"/>
                </a:lnTo>
                <a:lnTo>
                  <a:pt x="8547" y="0"/>
                </a:lnTo>
                <a:close/>
              </a:path>
            </a:pathLst>
          </a:custGeom>
          <a:solidFill>
            <a:srgbClr val="FFFFFF"/>
          </a:solidFill>
        </p:spPr>
        <p:txBody>
          <a:bodyPr wrap="square" lIns="0" tIns="0" rIns="0" bIns="0" rtlCol="0"/>
          <a:lstStyle/>
          <a:p>
            <a:endParaRPr/>
          </a:p>
        </p:txBody>
      </p:sp>
      <p:sp>
        <p:nvSpPr>
          <p:cNvPr id="19" name="object 19"/>
          <p:cNvSpPr/>
          <p:nvPr/>
        </p:nvSpPr>
        <p:spPr>
          <a:xfrm>
            <a:off x="7264444" y="1438292"/>
            <a:ext cx="85090" cy="16510"/>
          </a:xfrm>
          <a:custGeom>
            <a:avLst/>
            <a:gdLst/>
            <a:ahLst/>
            <a:cxnLst/>
            <a:rect l="l" t="t" r="r" b="b"/>
            <a:pathLst>
              <a:path w="85090" h="16509">
                <a:moveTo>
                  <a:pt x="84870" y="0"/>
                </a:moveTo>
                <a:lnTo>
                  <a:pt x="3573" y="0"/>
                </a:lnTo>
                <a:lnTo>
                  <a:pt x="0" y="3583"/>
                </a:lnTo>
                <a:lnTo>
                  <a:pt x="0" y="12397"/>
                </a:lnTo>
                <a:lnTo>
                  <a:pt x="3573" y="15968"/>
                </a:lnTo>
                <a:lnTo>
                  <a:pt x="73198" y="15968"/>
                </a:lnTo>
                <a:lnTo>
                  <a:pt x="77618" y="8402"/>
                </a:lnTo>
                <a:lnTo>
                  <a:pt x="84870" y="0"/>
                </a:lnTo>
                <a:close/>
              </a:path>
            </a:pathLst>
          </a:custGeom>
          <a:solidFill>
            <a:srgbClr val="FFFFFF"/>
          </a:solidFill>
        </p:spPr>
        <p:txBody>
          <a:bodyPr wrap="square" lIns="0" tIns="0" rIns="0" bIns="0" rtlCol="0"/>
          <a:lstStyle/>
          <a:p>
            <a:endParaRPr/>
          </a:p>
        </p:txBody>
      </p:sp>
      <p:sp>
        <p:nvSpPr>
          <p:cNvPr id="20" name="object 20"/>
          <p:cNvSpPr/>
          <p:nvPr/>
        </p:nvSpPr>
        <p:spPr>
          <a:xfrm>
            <a:off x="7719284" y="1438295"/>
            <a:ext cx="92075" cy="16510"/>
          </a:xfrm>
          <a:custGeom>
            <a:avLst/>
            <a:gdLst/>
            <a:ahLst/>
            <a:cxnLst/>
            <a:rect l="l" t="t" r="r" b="b"/>
            <a:pathLst>
              <a:path w="92075" h="16509">
                <a:moveTo>
                  <a:pt x="87965" y="0"/>
                </a:moveTo>
                <a:lnTo>
                  <a:pt x="0" y="0"/>
                </a:lnTo>
                <a:lnTo>
                  <a:pt x="2686" y="5986"/>
                </a:lnTo>
                <a:lnTo>
                  <a:pt x="3281" y="15968"/>
                </a:lnTo>
                <a:lnTo>
                  <a:pt x="87965" y="15968"/>
                </a:lnTo>
                <a:lnTo>
                  <a:pt x="91539" y="12385"/>
                </a:lnTo>
                <a:lnTo>
                  <a:pt x="91539" y="3569"/>
                </a:lnTo>
                <a:lnTo>
                  <a:pt x="87965" y="0"/>
                </a:lnTo>
                <a:close/>
              </a:path>
            </a:pathLst>
          </a:custGeom>
          <a:solidFill>
            <a:srgbClr val="FFFFFF"/>
          </a:solidFill>
        </p:spPr>
        <p:txBody>
          <a:bodyPr wrap="square" lIns="0" tIns="0" rIns="0" bIns="0" rtlCol="0"/>
          <a:lstStyle/>
          <a:p>
            <a:endParaRPr/>
          </a:p>
        </p:txBody>
      </p:sp>
      <p:sp>
        <p:nvSpPr>
          <p:cNvPr id="21" name="object 21"/>
          <p:cNvSpPr/>
          <p:nvPr/>
        </p:nvSpPr>
        <p:spPr>
          <a:xfrm>
            <a:off x="7525850" y="1438292"/>
            <a:ext cx="84455" cy="16510"/>
          </a:xfrm>
          <a:custGeom>
            <a:avLst/>
            <a:gdLst/>
            <a:ahLst/>
            <a:cxnLst/>
            <a:rect l="l" t="t" r="r" b="b"/>
            <a:pathLst>
              <a:path w="84454" h="16509">
                <a:moveTo>
                  <a:pt x="84115" y="0"/>
                </a:moveTo>
                <a:lnTo>
                  <a:pt x="0" y="0"/>
                </a:lnTo>
                <a:lnTo>
                  <a:pt x="3413" y="15968"/>
                </a:lnTo>
                <a:lnTo>
                  <a:pt x="80860" y="15968"/>
                </a:lnTo>
                <a:lnTo>
                  <a:pt x="81139" y="7287"/>
                </a:lnTo>
                <a:lnTo>
                  <a:pt x="84115" y="0"/>
                </a:lnTo>
                <a:close/>
              </a:path>
            </a:pathLst>
          </a:custGeom>
          <a:solidFill>
            <a:srgbClr val="FFFFFF"/>
          </a:solidFill>
        </p:spPr>
        <p:txBody>
          <a:bodyPr wrap="square" lIns="0" tIns="0" rIns="0" bIns="0" rtlCol="0"/>
          <a:lstStyle/>
          <a:p>
            <a:endParaRPr/>
          </a:p>
        </p:txBody>
      </p:sp>
      <p:sp>
        <p:nvSpPr>
          <p:cNvPr id="22" name="object 22"/>
          <p:cNvSpPr/>
          <p:nvPr/>
        </p:nvSpPr>
        <p:spPr>
          <a:xfrm>
            <a:off x="7279795" y="1413198"/>
            <a:ext cx="192405" cy="0"/>
          </a:xfrm>
          <a:custGeom>
            <a:avLst/>
            <a:gdLst/>
            <a:ahLst/>
            <a:cxnLst/>
            <a:rect l="l" t="t" r="r" b="b"/>
            <a:pathLst>
              <a:path w="192404">
                <a:moveTo>
                  <a:pt x="0" y="0"/>
                </a:moveTo>
                <a:lnTo>
                  <a:pt x="192326" y="0"/>
                </a:lnTo>
              </a:path>
            </a:pathLst>
          </a:custGeom>
          <a:ln w="17238">
            <a:solidFill>
              <a:srgbClr val="FFFFFF"/>
            </a:solidFill>
          </a:ln>
        </p:spPr>
        <p:txBody>
          <a:bodyPr wrap="square" lIns="0" tIns="0" rIns="0" bIns="0" rtlCol="0"/>
          <a:lstStyle/>
          <a:p>
            <a:endParaRPr/>
          </a:p>
        </p:txBody>
      </p:sp>
      <p:sp>
        <p:nvSpPr>
          <p:cNvPr id="23" name="object 23"/>
          <p:cNvSpPr/>
          <p:nvPr/>
        </p:nvSpPr>
        <p:spPr>
          <a:xfrm>
            <a:off x="7690727" y="1405213"/>
            <a:ext cx="104775" cy="16510"/>
          </a:xfrm>
          <a:custGeom>
            <a:avLst/>
            <a:gdLst/>
            <a:ahLst/>
            <a:cxnLst/>
            <a:rect l="l" t="t" r="r" b="b"/>
            <a:pathLst>
              <a:path w="104775" h="16509">
                <a:moveTo>
                  <a:pt x="100892" y="0"/>
                </a:moveTo>
                <a:lnTo>
                  <a:pt x="0" y="0"/>
                </a:lnTo>
                <a:lnTo>
                  <a:pt x="10387" y="4274"/>
                </a:lnTo>
                <a:lnTo>
                  <a:pt x="19305" y="15968"/>
                </a:lnTo>
                <a:lnTo>
                  <a:pt x="100892" y="15968"/>
                </a:lnTo>
                <a:lnTo>
                  <a:pt x="104465" y="12385"/>
                </a:lnTo>
                <a:lnTo>
                  <a:pt x="104465" y="3571"/>
                </a:lnTo>
                <a:lnTo>
                  <a:pt x="100892" y="0"/>
                </a:lnTo>
                <a:close/>
              </a:path>
            </a:pathLst>
          </a:custGeom>
          <a:solidFill>
            <a:srgbClr val="FFFFFF"/>
          </a:solidFill>
        </p:spPr>
        <p:txBody>
          <a:bodyPr wrap="square" lIns="0" tIns="0" rIns="0" bIns="0" rtlCol="0"/>
          <a:lstStyle/>
          <a:p>
            <a:endParaRPr/>
          </a:p>
        </p:txBody>
      </p:sp>
      <p:sp>
        <p:nvSpPr>
          <p:cNvPr id="24" name="object 24"/>
          <p:cNvSpPr/>
          <p:nvPr/>
        </p:nvSpPr>
        <p:spPr>
          <a:xfrm>
            <a:off x="7511071" y="1405210"/>
            <a:ext cx="127635" cy="16510"/>
          </a:xfrm>
          <a:custGeom>
            <a:avLst/>
            <a:gdLst/>
            <a:ahLst/>
            <a:cxnLst/>
            <a:rect l="l" t="t" r="r" b="b"/>
            <a:pathLst>
              <a:path w="127634" h="16509">
                <a:moveTo>
                  <a:pt x="127477" y="0"/>
                </a:moveTo>
                <a:lnTo>
                  <a:pt x="0" y="0"/>
                </a:lnTo>
                <a:lnTo>
                  <a:pt x="4671" y="7552"/>
                </a:lnTo>
                <a:lnTo>
                  <a:pt x="8218" y="15968"/>
                </a:lnTo>
                <a:lnTo>
                  <a:pt x="108145" y="15968"/>
                </a:lnTo>
                <a:lnTo>
                  <a:pt x="116547" y="4566"/>
                </a:lnTo>
                <a:lnTo>
                  <a:pt x="127477" y="0"/>
                </a:lnTo>
                <a:close/>
              </a:path>
            </a:pathLst>
          </a:custGeom>
          <a:solidFill>
            <a:srgbClr val="FFFFFF"/>
          </a:solidFill>
        </p:spPr>
        <p:txBody>
          <a:bodyPr wrap="square" lIns="0" tIns="0" rIns="0" bIns="0" rtlCol="0"/>
          <a:lstStyle/>
          <a:p>
            <a:endParaRPr/>
          </a:p>
        </p:txBody>
      </p:sp>
      <p:sp>
        <p:nvSpPr>
          <p:cNvPr id="25" name="object 25"/>
          <p:cNvSpPr/>
          <p:nvPr/>
        </p:nvSpPr>
        <p:spPr>
          <a:xfrm>
            <a:off x="7300542" y="1380115"/>
            <a:ext cx="474345" cy="0"/>
          </a:xfrm>
          <a:custGeom>
            <a:avLst/>
            <a:gdLst/>
            <a:ahLst/>
            <a:cxnLst/>
            <a:rect l="l" t="t" r="r" b="b"/>
            <a:pathLst>
              <a:path w="474345">
                <a:moveTo>
                  <a:pt x="0" y="0"/>
                </a:moveTo>
                <a:lnTo>
                  <a:pt x="474179" y="0"/>
                </a:lnTo>
              </a:path>
            </a:pathLst>
          </a:custGeom>
          <a:ln w="17241">
            <a:solidFill>
              <a:srgbClr val="FFFFFF"/>
            </a:solidFill>
          </a:ln>
        </p:spPr>
        <p:txBody>
          <a:bodyPr wrap="square" lIns="0" tIns="0" rIns="0" bIns="0" rtlCol="0"/>
          <a:lstStyle/>
          <a:p>
            <a:endParaRPr/>
          </a:p>
        </p:txBody>
      </p:sp>
      <p:sp>
        <p:nvSpPr>
          <p:cNvPr id="26" name="object 26"/>
          <p:cNvSpPr/>
          <p:nvPr/>
        </p:nvSpPr>
        <p:spPr>
          <a:xfrm>
            <a:off x="7329257" y="1347038"/>
            <a:ext cx="417195" cy="0"/>
          </a:xfrm>
          <a:custGeom>
            <a:avLst/>
            <a:gdLst/>
            <a:ahLst/>
            <a:cxnLst/>
            <a:rect l="l" t="t" r="r" b="b"/>
            <a:pathLst>
              <a:path w="417195">
                <a:moveTo>
                  <a:pt x="0" y="0"/>
                </a:moveTo>
                <a:lnTo>
                  <a:pt x="416753" y="0"/>
                </a:lnTo>
              </a:path>
            </a:pathLst>
          </a:custGeom>
          <a:ln w="17238">
            <a:solidFill>
              <a:srgbClr val="FFFFFF"/>
            </a:solidFill>
          </a:ln>
        </p:spPr>
        <p:txBody>
          <a:bodyPr wrap="square" lIns="0" tIns="0" rIns="0" bIns="0" rtlCol="0"/>
          <a:lstStyle/>
          <a:p>
            <a:endParaRPr/>
          </a:p>
        </p:txBody>
      </p:sp>
      <p:sp>
        <p:nvSpPr>
          <p:cNvPr id="27" name="object 27"/>
          <p:cNvSpPr/>
          <p:nvPr/>
        </p:nvSpPr>
        <p:spPr>
          <a:xfrm>
            <a:off x="7368494" y="1313952"/>
            <a:ext cx="337820" cy="0"/>
          </a:xfrm>
          <a:custGeom>
            <a:avLst/>
            <a:gdLst/>
            <a:ahLst/>
            <a:cxnLst/>
            <a:rect l="l" t="t" r="r" b="b"/>
            <a:pathLst>
              <a:path w="337820">
                <a:moveTo>
                  <a:pt x="0" y="0"/>
                </a:moveTo>
                <a:lnTo>
                  <a:pt x="337718" y="0"/>
                </a:lnTo>
              </a:path>
            </a:pathLst>
          </a:custGeom>
          <a:ln w="17238">
            <a:solidFill>
              <a:srgbClr val="FFFFFF"/>
            </a:solidFill>
          </a:ln>
        </p:spPr>
        <p:txBody>
          <a:bodyPr wrap="square" lIns="0" tIns="0" rIns="0" bIns="0" rtlCol="0"/>
          <a:lstStyle/>
          <a:p>
            <a:endParaRPr/>
          </a:p>
        </p:txBody>
      </p:sp>
      <p:sp>
        <p:nvSpPr>
          <p:cNvPr id="28" name="object 28"/>
          <p:cNvSpPr/>
          <p:nvPr/>
        </p:nvSpPr>
        <p:spPr>
          <a:xfrm>
            <a:off x="7556971" y="1272886"/>
            <a:ext cx="85725" cy="16510"/>
          </a:xfrm>
          <a:custGeom>
            <a:avLst/>
            <a:gdLst/>
            <a:ahLst/>
            <a:cxnLst/>
            <a:rect l="l" t="t" r="r" b="b"/>
            <a:pathLst>
              <a:path w="85725" h="16509">
                <a:moveTo>
                  <a:pt x="81706" y="0"/>
                </a:moveTo>
                <a:lnTo>
                  <a:pt x="3559" y="0"/>
                </a:lnTo>
                <a:lnTo>
                  <a:pt x="0" y="3569"/>
                </a:lnTo>
                <a:lnTo>
                  <a:pt x="0" y="12385"/>
                </a:lnTo>
                <a:lnTo>
                  <a:pt x="3559" y="15967"/>
                </a:lnTo>
                <a:lnTo>
                  <a:pt x="81706" y="15967"/>
                </a:lnTo>
                <a:lnTo>
                  <a:pt x="85279" y="12385"/>
                </a:lnTo>
                <a:lnTo>
                  <a:pt x="85279" y="3569"/>
                </a:lnTo>
                <a:lnTo>
                  <a:pt x="81706" y="0"/>
                </a:lnTo>
                <a:close/>
              </a:path>
            </a:pathLst>
          </a:custGeom>
          <a:solidFill>
            <a:srgbClr val="FFFFFF"/>
          </a:solidFill>
        </p:spPr>
        <p:txBody>
          <a:bodyPr wrap="square" lIns="0" tIns="0" rIns="0" bIns="0" rtlCol="0"/>
          <a:lstStyle/>
          <a:p>
            <a:endParaRPr/>
          </a:p>
        </p:txBody>
      </p:sp>
      <p:sp>
        <p:nvSpPr>
          <p:cNvPr id="29" name="object 29"/>
          <p:cNvSpPr/>
          <p:nvPr/>
        </p:nvSpPr>
        <p:spPr>
          <a:xfrm>
            <a:off x="7529197" y="1146238"/>
            <a:ext cx="104775" cy="135255"/>
          </a:xfrm>
          <a:custGeom>
            <a:avLst/>
            <a:gdLst/>
            <a:ahLst/>
            <a:cxnLst/>
            <a:rect l="l" t="t" r="r" b="b"/>
            <a:pathLst>
              <a:path w="104775" h="135255">
                <a:moveTo>
                  <a:pt x="100978" y="0"/>
                </a:moveTo>
                <a:lnTo>
                  <a:pt x="55205" y="16779"/>
                </a:lnTo>
                <a:lnTo>
                  <a:pt x="25702" y="44693"/>
                </a:lnTo>
                <a:lnTo>
                  <a:pt x="6375" y="80576"/>
                </a:lnTo>
                <a:lnTo>
                  <a:pt x="0" y="118362"/>
                </a:lnTo>
                <a:lnTo>
                  <a:pt x="261" y="124889"/>
                </a:lnTo>
                <a:lnTo>
                  <a:pt x="509" y="127219"/>
                </a:lnTo>
                <a:lnTo>
                  <a:pt x="509" y="131626"/>
                </a:lnTo>
                <a:lnTo>
                  <a:pt x="4055" y="135183"/>
                </a:lnTo>
                <a:lnTo>
                  <a:pt x="12854" y="135197"/>
                </a:lnTo>
                <a:lnTo>
                  <a:pt x="16427" y="131626"/>
                </a:lnTo>
                <a:lnTo>
                  <a:pt x="16359" y="124889"/>
                </a:lnTo>
                <a:lnTo>
                  <a:pt x="16491" y="119529"/>
                </a:lnTo>
                <a:lnTo>
                  <a:pt x="33053" y="65300"/>
                </a:lnTo>
                <a:lnTo>
                  <a:pt x="58406" y="33909"/>
                </a:lnTo>
                <a:lnTo>
                  <a:pt x="93345" y="16756"/>
                </a:lnTo>
                <a:lnTo>
                  <a:pt x="96559" y="15968"/>
                </a:lnTo>
                <a:lnTo>
                  <a:pt x="100966" y="15968"/>
                </a:lnTo>
                <a:lnTo>
                  <a:pt x="104524" y="12411"/>
                </a:lnTo>
                <a:lnTo>
                  <a:pt x="104524" y="3583"/>
                </a:lnTo>
                <a:lnTo>
                  <a:pt x="100978" y="0"/>
                </a:lnTo>
                <a:close/>
              </a:path>
              <a:path w="104775" h="135255">
                <a:moveTo>
                  <a:pt x="100966" y="15968"/>
                </a:moveTo>
                <a:lnTo>
                  <a:pt x="96559" y="15968"/>
                </a:lnTo>
                <a:lnTo>
                  <a:pt x="100952" y="15982"/>
                </a:lnTo>
                <a:close/>
              </a:path>
            </a:pathLst>
          </a:custGeom>
          <a:solidFill>
            <a:srgbClr val="FFFFFF"/>
          </a:solidFill>
        </p:spPr>
        <p:txBody>
          <a:bodyPr wrap="square" lIns="0" tIns="0" rIns="0" bIns="0" rtlCol="0"/>
          <a:lstStyle/>
          <a:p>
            <a:endParaRPr/>
          </a:p>
        </p:txBody>
      </p:sp>
      <p:sp>
        <p:nvSpPr>
          <p:cNvPr id="30" name="object 30"/>
          <p:cNvSpPr/>
          <p:nvPr/>
        </p:nvSpPr>
        <p:spPr>
          <a:xfrm>
            <a:off x="7246240" y="1570314"/>
            <a:ext cx="174625" cy="204470"/>
          </a:xfrm>
          <a:custGeom>
            <a:avLst/>
            <a:gdLst/>
            <a:ahLst/>
            <a:cxnLst/>
            <a:rect l="l" t="t" r="r" b="b"/>
            <a:pathLst>
              <a:path w="174625" h="204469">
                <a:moveTo>
                  <a:pt x="0" y="20"/>
                </a:moveTo>
                <a:lnTo>
                  <a:pt x="5680" y="40141"/>
                </a:lnTo>
                <a:lnTo>
                  <a:pt x="16572" y="78323"/>
                </a:lnTo>
                <a:lnTo>
                  <a:pt x="32296" y="114186"/>
                </a:lnTo>
                <a:lnTo>
                  <a:pt x="52471" y="147349"/>
                </a:lnTo>
                <a:lnTo>
                  <a:pt x="76826" y="177546"/>
                </a:lnTo>
                <a:lnTo>
                  <a:pt x="104647" y="204049"/>
                </a:lnTo>
                <a:lnTo>
                  <a:pt x="105800" y="204077"/>
                </a:lnTo>
                <a:lnTo>
                  <a:pt x="106741" y="202164"/>
                </a:lnTo>
                <a:lnTo>
                  <a:pt x="107565" y="198433"/>
                </a:lnTo>
                <a:lnTo>
                  <a:pt x="108364" y="193004"/>
                </a:lnTo>
                <a:lnTo>
                  <a:pt x="110281" y="177430"/>
                </a:lnTo>
                <a:lnTo>
                  <a:pt x="111556" y="167760"/>
                </a:lnTo>
                <a:lnTo>
                  <a:pt x="121164" y="117758"/>
                </a:lnTo>
                <a:lnTo>
                  <a:pt x="134978" y="74163"/>
                </a:lnTo>
                <a:lnTo>
                  <a:pt x="66467" y="74163"/>
                </a:lnTo>
                <a:lnTo>
                  <a:pt x="72345" y="25942"/>
                </a:lnTo>
                <a:lnTo>
                  <a:pt x="82543" y="121"/>
                </a:lnTo>
                <a:lnTo>
                  <a:pt x="0" y="20"/>
                </a:lnTo>
                <a:close/>
              </a:path>
              <a:path w="174625" h="204469">
                <a:moveTo>
                  <a:pt x="146850" y="0"/>
                </a:moveTo>
                <a:lnTo>
                  <a:pt x="105089" y="30762"/>
                </a:lnTo>
                <a:lnTo>
                  <a:pt x="75610" y="62445"/>
                </a:lnTo>
                <a:lnTo>
                  <a:pt x="66467" y="74163"/>
                </a:lnTo>
                <a:lnTo>
                  <a:pt x="134978" y="74163"/>
                </a:lnTo>
                <a:lnTo>
                  <a:pt x="135666" y="72275"/>
                </a:lnTo>
                <a:lnTo>
                  <a:pt x="142390" y="56245"/>
                </a:lnTo>
                <a:lnTo>
                  <a:pt x="150215" y="39984"/>
                </a:lnTo>
                <a:lnTo>
                  <a:pt x="159235" y="23615"/>
                </a:lnTo>
                <a:lnTo>
                  <a:pt x="169544" y="7260"/>
                </a:lnTo>
                <a:lnTo>
                  <a:pt x="174569" y="20"/>
                </a:lnTo>
                <a:lnTo>
                  <a:pt x="146850" y="0"/>
                </a:lnTo>
                <a:close/>
              </a:path>
            </a:pathLst>
          </a:custGeom>
          <a:solidFill>
            <a:srgbClr val="FFFFFF"/>
          </a:solidFill>
        </p:spPr>
        <p:txBody>
          <a:bodyPr wrap="square" lIns="0" tIns="0" rIns="0" bIns="0" rtlCol="0"/>
          <a:lstStyle/>
          <a:p>
            <a:endParaRPr/>
          </a:p>
        </p:txBody>
      </p:sp>
      <p:sp>
        <p:nvSpPr>
          <p:cNvPr id="31" name="object 31"/>
          <p:cNvSpPr/>
          <p:nvPr/>
        </p:nvSpPr>
        <p:spPr>
          <a:xfrm>
            <a:off x="7420005" y="1570335"/>
            <a:ext cx="409575" cy="267335"/>
          </a:xfrm>
          <a:custGeom>
            <a:avLst/>
            <a:gdLst/>
            <a:ahLst/>
            <a:cxnLst/>
            <a:rect l="l" t="t" r="r" b="b"/>
            <a:pathLst>
              <a:path w="409575" h="267335">
                <a:moveTo>
                  <a:pt x="54742" y="1"/>
                </a:moveTo>
                <a:lnTo>
                  <a:pt x="36209" y="38606"/>
                </a:lnTo>
                <a:lnTo>
                  <a:pt x="22286" y="75807"/>
                </a:lnTo>
                <a:lnTo>
                  <a:pt x="8610" y="127957"/>
                </a:lnTo>
                <a:lnTo>
                  <a:pt x="1911" y="172726"/>
                </a:lnTo>
                <a:lnTo>
                  <a:pt x="0" y="222781"/>
                </a:lnTo>
                <a:lnTo>
                  <a:pt x="120" y="227331"/>
                </a:lnTo>
                <a:lnTo>
                  <a:pt x="25288" y="256761"/>
                </a:lnTo>
                <a:lnTo>
                  <a:pt x="67327" y="266797"/>
                </a:lnTo>
                <a:lnTo>
                  <a:pt x="72568" y="266787"/>
                </a:lnTo>
                <a:lnTo>
                  <a:pt x="108830" y="248577"/>
                </a:lnTo>
                <a:lnTo>
                  <a:pt x="118019" y="221226"/>
                </a:lnTo>
                <a:lnTo>
                  <a:pt x="281471" y="221226"/>
                </a:lnTo>
                <a:lnTo>
                  <a:pt x="322903" y="187168"/>
                </a:lnTo>
                <a:lnTo>
                  <a:pt x="358940" y="143884"/>
                </a:lnTo>
                <a:lnTo>
                  <a:pt x="369862" y="126504"/>
                </a:lnTo>
                <a:lnTo>
                  <a:pt x="77188" y="126504"/>
                </a:lnTo>
                <a:lnTo>
                  <a:pt x="76874" y="125571"/>
                </a:lnTo>
                <a:lnTo>
                  <a:pt x="77755" y="121135"/>
                </a:lnTo>
                <a:lnTo>
                  <a:pt x="82015" y="103535"/>
                </a:lnTo>
                <a:lnTo>
                  <a:pt x="84848" y="91264"/>
                </a:lnTo>
                <a:lnTo>
                  <a:pt x="92894" y="45919"/>
                </a:lnTo>
                <a:lnTo>
                  <a:pt x="95155" y="13038"/>
                </a:lnTo>
                <a:lnTo>
                  <a:pt x="86716" y="4854"/>
                </a:lnTo>
                <a:lnTo>
                  <a:pt x="69518" y="1055"/>
                </a:lnTo>
                <a:lnTo>
                  <a:pt x="54742" y="1"/>
                </a:lnTo>
                <a:close/>
              </a:path>
              <a:path w="409575" h="267335">
                <a:moveTo>
                  <a:pt x="281471" y="221226"/>
                </a:moveTo>
                <a:lnTo>
                  <a:pt x="118019" y="221226"/>
                </a:lnTo>
                <a:lnTo>
                  <a:pt x="120275" y="235445"/>
                </a:lnTo>
                <a:lnTo>
                  <a:pt x="126566" y="247833"/>
                </a:lnTo>
                <a:lnTo>
                  <a:pt x="136172" y="257668"/>
                </a:lnTo>
                <a:lnTo>
                  <a:pt x="148376" y="264227"/>
                </a:lnTo>
                <a:lnTo>
                  <a:pt x="162461" y="266787"/>
                </a:lnTo>
                <a:lnTo>
                  <a:pt x="168775" y="266787"/>
                </a:lnTo>
                <a:lnTo>
                  <a:pt x="211431" y="256277"/>
                </a:lnTo>
                <a:lnTo>
                  <a:pt x="263284" y="232742"/>
                </a:lnTo>
                <a:lnTo>
                  <a:pt x="281471" y="221226"/>
                </a:lnTo>
                <a:close/>
              </a:path>
              <a:path w="409575" h="267335">
                <a:moveTo>
                  <a:pt x="202623" y="0"/>
                </a:moveTo>
                <a:lnTo>
                  <a:pt x="135260" y="1"/>
                </a:lnTo>
                <a:lnTo>
                  <a:pt x="134800" y="2039"/>
                </a:lnTo>
                <a:lnTo>
                  <a:pt x="133410" y="7761"/>
                </a:lnTo>
                <a:lnTo>
                  <a:pt x="118332" y="55537"/>
                </a:lnTo>
                <a:lnTo>
                  <a:pt x="96700" y="100794"/>
                </a:lnTo>
                <a:lnTo>
                  <a:pt x="77188" y="126504"/>
                </a:lnTo>
                <a:lnTo>
                  <a:pt x="369862" y="126504"/>
                </a:lnTo>
                <a:lnTo>
                  <a:pt x="393166" y="76294"/>
                </a:lnTo>
                <a:lnTo>
                  <a:pt x="403563" y="39059"/>
                </a:lnTo>
                <a:lnTo>
                  <a:pt x="408322" y="6557"/>
                </a:lnTo>
                <a:lnTo>
                  <a:pt x="207348" y="6557"/>
                </a:lnTo>
                <a:lnTo>
                  <a:pt x="202623" y="0"/>
                </a:lnTo>
                <a:close/>
              </a:path>
              <a:path w="409575" h="267335">
                <a:moveTo>
                  <a:pt x="409015" y="0"/>
                </a:moveTo>
                <a:lnTo>
                  <a:pt x="208022" y="0"/>
                </a:lnTo>
                <a:lnTo>
                  <a:pt x="207348" y="6557"/>
                </a:lnTo>
                <a:lnTo>
                  <a:pt x="408322" y="6557"/>
                </a:lnTo>
                <a:lnTo>
                  <a:pt x="409015" y="0"/>
                </a:lnTo>
                <a:close/>
              </a:path>
            </a:pathLst>
          </a:custGeom>
          <a:solidFill>
            <a:srgbClr val="FFFFFF"/>
          </a:solidFill>
        </p:spPr>
        <p:txBody>
          <a:bodyPr wrap="square" lIns="0" tIns="0" rIns="0" bIns="0" rtlCol="0"/>
          <a:lstStyle/>
          <a:p>
            <a:endParaRPr/>
          </a:p>
        </p:txBody>
      </p:sp>
      <p:sp>
        <p:nvSpPr>
          <p:cNvPr id="32" name="object 32"/>
          <p:cNvSpPr/>
          <p:nvPr/>
        </p:nvSpPr>
        <p:spPr>
          <a:xfrm>
            <a:off x="7433031" y="1272886"/>
            <a:ext cx="85725" cy="16510"/>
          </a:xfrm>
          <a:custGeom>
            <a:avLst/>
            <a:gdLst/>
            <a:ahLst/>
            <a:cxnLst/>
            <a:rect l="l" t="t" r="r" b="b"/>
            <a:pathLst>
              <a:path w="85725" h="16509">
                <a:moveTo>
                  <a:pt x="81706" y="0"/>
                </a:moveTo>
                <a:lnTo>
                  <a:pt x="3558" y="0"/>
                </a:lnTo>
                <a:lnTo>
                  <a:pt x="0" y="3569"/>
                </a:lnTo>
                <a:lnTo>
                  <a:pt x="0" y="12385"/>
                </a:lnTo>
                <a:lnTo>
                  <a:pt x="3558" y="15967"/>
                </a:lnTo>
                <a:lnTo>
                  <a:pt x="81706" y="15967"/>
                </a:lnTo>
                <a:lnTo>
                  <a:pt x="85279" y="12385"/>
                </a:lnTo>
                <a:lnTo>
                  <a:pt x="85279" y="3569"/>
                </a:lnTo>
                <a:lnTo>
                  <a:pt x="81706" y="0"/>
                </a:lnTo>
                <a:close/>
              </a:path>
            </a:pathLst>
          </a:custGeom>
          <a:solidFill>
            <a:srgbClr val="FFFFFF"/>
          </a:solidFill>
        </p:spPr>
        <p:txBody>
          <a:bodyPr wrap="square" lIns="0" tIns="0" rIns="0" bIns="0" rtlCol="0"/>
          <a:lstStyle/>
          <a:p>
            <a:endParaRPr/>
          </a:p>
        </p:txBody>
      </p:sp>
      <p:sp>
        <p:nvSpPr>
          <p:cNvPr id="33" name="object 33"/>
          <p:cNvSpPr txBox="1"/>
          <p:nvPr/>
        </p:nvSpPr>
        <p:spPr>
          <a:xfrm>
            <a:off x="6831325" y="1912076"/>
            <a:ext cx="1412875" cy="397510"/>
          </a:xfrm>
          <a:prstGeom prst="rect">
            <a:avLst/>
          </a:prstGeom>
        </p:spPr>
        <p:txBody>
          <a:bodyPr vert="horz" wrap="square" lIns="0" tIns="0" rIns="0" bIns="0" rtlCol="0">
            <a:spAutoFit/>
          </a:bodyPr>
          <a:lstStyle/>
          <a:p>
            <a:pPr marL="76835" marR="5080" indent="-64769">
              <a:lnSpc>
                <a:spcPct val="102400"/>
              </a:lnSpc>
            </a:pPr>
            <a:r>
              <a:rPr sz="1300" b="1" spc="40" dirty="0">
                <a:solidFill>
                  <a:srgbClr val="FFFFFF"/>
                </a:solidFill>
                <a:latin typeface="Times New Roman"/>
                <a:cs typeface="Times New Roman"/>
              </a:rPr>
              <a:t>Br</a:t>
            </a:r>
            <a:r>
              <a:rPr sz="1300" b="1" spc="5" dirty="0">
                <a:solidFill>
                  <a:srgbClr val="FFFFFF"/>
                </a:solidFill>
                <a:latin typeface="Times New Roman"/>
                <a:cs typeface="Times New Roman"/>
              </a:rPr>
              <a:t>o</a:t>
            </a:r>
            <a:r>
              <a:rPr sz="1300" b="1" spc="145" dirty="0">
                <a:solidFill>
                  <a:srgbClr val="FFFFFF"/>
                </a:solidFill>
                <a:latin typeface="Times New Roman"/>
                <a:cs typeface="Times New Roman"/>
              </a:rPr>
              <a:t>w</a:t>
            </a:r>
            <a:r>
              <a:rPr sz="1300" b="1" spc="95" dirty="0">
                <a:solidFill>
                  <a:srgbClr val="FFFFFF"/>
                </a:solidFill>
                <a:latin typeface="Times New Roman"/>
                <a:cs typeface="Times New Roman"/>
              </a:rPr>
              <a:t>a</a:t>
            </a:r>
            <a:r>
              <a:rPr sz="1300" b="1" spc="75" dirty="0">
                <a:solidFill>
                  <a:srgbClr val="FFFFFF"/>
                </a:solidFill>
                <a:latin typeface="Times New Roman"/>
                <a:cs typeface="Times New Roman"/>
              </a:rPr>
              <a:t>r</a:t>
            </a:r>
            <a:r>
              <a:rPr sz="1300" b="1" spc="200" dirty="0">
                <a:solidFill>
                  <a:srgbClr val="FFFFFF"/>
                </a:solidFill>
                <a:latin typeface="Times New Roman"/>
                <a:cs typeface="Times New Roman"/>
              </a:rPr>
              <a:t>d</a:t>
            </a:r>
            <a:r>
              <a:rPr sz="1300" b="1" spc="85" dirty="0">
                <a:solidFill>
                  <a:srgbClr val="FFFFFF"/>
                </a:solidFill>
                <a:latin typeface="Times New Roman"/>
                <a:cs typeface="Times New Roman"/>
              </a:rPr>
              <a:t> </a:t>
            </a:r>
            <a:r>
              <a:rPr sz="1300" b="1" spc="120" dirty="0">
                <a:solidFill>
                  <a:srgbClr val="FFFFFF"/>
                </a:solidFill>
                <a:latin typeface="Times New Roman"/>
                <a:cs typeface="Times New Roman"/>
              </a:rPr>
              <a:t>County</a:t>
            </a:r>
            <a:r>
              <a:rPr sz="1300" b="1" spc="55" dirty="0">
                <a:solidFill>
                  <a:srgbClr val="FFFFFF"/>
                </a:solidFill>
                <a:latin typeface="Times New Roman"/>
                <a:cs typeface="Times New Roman"/>
              </a:rPr>
              <a:t> </a:t>
            </a:r>
            <a:r>
              <a:rPr sz="1300" b="1" spc="110" dirty="0">
                <a:solidFill>
                  <a:srgbClr val="FFFFFF"/>
                </a:solidFill>
                <a:latin typeface="Times New Roman"/>
                <a:cs typeface="Times New Roman"/>
              </a:rPr>
              <a:t>Public</a:t>
            </a:r>
            <a:r>
              <a:rPr sz="1300" b="1" spc="85" dirty="0">
                <a:solidFill>
                  <a:srgbClr val="FFFFFF"/>
                </a:solidFill>
                <a:latin typeface="Times New Roman"/>
                <a:cs typeface="Times New Roman"/>
              </a:rPr>
              <a:t> </a:t>
            </a:r>
            <a:r>
              <a:rPr sz="1300" b="1" spc="145" dirty="0">
                <a:solidFill>
                  <a:srgbClr val="FFFFFF"/>
                </a:solidFill>
                <a:latin typeface="Times New Roman"/>
                <a:cs typeface="Times New Roman"/>
              </a:rPr>
              <a:t>Schools</a:t>
            </a:r>
            <a:endParaRPr sz="1300">
              <a:latin typeface="Times New Roman"/>
              <a:cs typeface="Times New Roman"/>
            </a:endParaRPr>
          </a:p>
        </p:txBody>
      </p:sp>
      <p:sp>
        <p:nvSpPr>
          <p:cNvPr id="34" name="Slide Number Placeholder 33"/>
          <p:cNvSpPr>
            <a:spLocks noGrp="1"/>
          </p:cNvSpPr>
          <p:nvPr>
            <p:ph type="sldNum" sz="quarter" idx="7"/>
          </p:nvPr>
        </p:nvSpPr>
        <p:spPr/>
        <p:txBody>
          <a:bodyPr/>
          <a:lstStyle/>
          <a:p>
            <a:fld id="{B6F15528-21DE-4FAA-801E-634DDDAF4B2B}" type="slidenum">
              <a:rPr lang="en-US" smtClean="0"/>
              <a:t>4</a:t>
            </a:fld>
            <a:endParaRPr lang="en-US" dirty="0"/>
          </a:p>
        </p:txBody>
      </p:sp>
      <p:sp>
        <p:nvSpPr>
          <p:cNvPr id="35" name="TextBox 34"/>
          <p:cNvSpPr txBox="1"/>
          <p:nvPr/>
        </p:nvSpPr>
        <p:spPr>
          <a:xfrm>
            <a:off x="381000" y="2743200"/>
            <a:ext cx="8382000" cy="4108073"/>
          </a:xfrm>
          <a:prstGeom prst="rect">
            <a:avLst/>
          </a:prstGeom>
          <a:noFill/>
        </p:spPr>
        <p:txBody>
          <a:bodyPr wrap="square" rtlCol="0">
            <a:spAutoFit/>
          </a:bodyPr>
          <a:lstStyle/>
          <a:p>
            <a:pPr algn="just"/>
            <a:r>
              <a:rPr lang="en-US" sz="2800" b="1" dirty="0">
                <a:solidFill>
                  <a:srgbClr val="1AADF7"/>
                </a:solidFill>
                <a:latin typeface="Arial"/>
                <a:cs typeface="Arial"/>
              </a:rPr>
              <a:t>The External Review </a:t>
            </a:r>
            <a:r>
              <a:rPr lang="en-US" sz="2800" b="1" dirty="0" smtClean="0">
                <a:solidFill>
                  <a:srgbClr val="1AADF7"/>
                </a:solidFill>
                <a:latin typeface="Arial"/>
                <a:cs typeface="Arial"/>
              </a:rPr>
              <a:t>Team recommended </a:t>
            </a:r>
            <a:r>
              <a:rPr lang="en-US" sz="2800" b="1" dirty="0">
                <a:solidFill>
                  <a:srgbClr val="1AADF7"/>
                </a:solidFill>
                <a:latin typeface="Arial"/>
                <a:cs typeface="Arial"/>
              </a:rPr>
              <a:t>to </a:t>
            </a:r>
            <a:r>
              <a:rPr lang="en-US" sz="2800" b="1" dirty="0" smtClean="0">
                <a:solidFill>
                  <a:srgbClr val="1AADF7"/>
                </a:solidFill>
                <a:latin typeface="Arial"/>
                <a:cs typeface="Arial"/>
              </a:rPr>
              <a:t>the AdvancED </a:t>
            </a:r>
            <a:r>
              <a:rPr lang="en-US" sz="2800" b="1" dirty="0">
                <a:solidFill>
                  <a:srgbClr val="1AADF7"/>
                </a:solidFill>
                <a:latin typeface="Arial"/>
                <a:cs typeface="Arial"/>
              </a:rPr>
              <a:t>Accreditation </a:t>
            </a:r>
            <a:r>
              <a:rPr lang="en-US" sz="2800" b="1" dirty="0" smtClean="0">
                <a:solidFill>
                  <a:srgbClr val="1AADF7"/>
                </a:solidFill>
                <a:latin typeface="Arial"/>
                <a:cs typeface="Arial"/>
              </a:rPr>
              <a:t>Commission that the Broward </a:t>
            </a:r>
            <a:r>
              <a:rPr lang="en-US" sz="2800" b="1" dirty="0">
                <a:solidFill>
                  <a:srgbClr val="1AADF7"/>
                </a:solidFill>
                <a:latin typeface="Arial"/>
                <a:cs typeface="Arial"/>
              </a:rPr>
              <a:t>County School </a:t>
            </a:r>
            <a:r>
              <a:rPr lang="en-US" sz="2800" b="1" dirty="0" smtClean="0">
                <a:solidFill>
                  <a:srgbClr val="1AADF7"/>
                </a:solidFill>
                <a:latin typeface="Arial"/>
                <a:cs typeface="Arial"/>
              </a:rPr>
              <a:t>District earn </a:t>
            </a:r>
            <a:r>
              <a:rPr lang="en-US" sz="2800" b="1" dirty="0">
                <a:solidFill>
                  <a:srgbClr val="1AADF7"/>
                </a:solidFill>
                <a:latin typeface="Arial"/>
                <a:cs typeface="Arial"/>
              </a:rPr>
              <a:t>the distinction </a:t>
            </a:r>
            <a:r>
              <a:rPr lang="en-US" sz="2800" b="1" dirty="0" smtClean="0">
                <a:solidFill>
                  <a:srgbClr val="1AADF7"/>
                </a:solidFill>
                <a:latin typeface="Arial"/>
                <a:cs typeface="Arial"/>
              </a:rPr>
              <a:t>of Accreditation by AdvancED. (Expires June 30, 2022)</a:t>
            </a:r>
            <a:endParaRPr lang="en-US" sz="2800" b="1" dirty="0">
              <a:solidFill>
                <a:srgbClr val="1AADF7"/>
              </a:solidFill>
              <a:latin typeface="Arial"/>
              <a:cs typeface="Arial"/>
            </a:endParaRPr>
          </a:p>
          <a:p>
            <a:endParaRPr lang="en-US" sz="2000" b="1" dirty="0" smtClean="0">
              <a:solidFill>
                <a:srgbClr val="1AADF7"/>
              </a:solidFill>
              <a:latin typeface="Arial"/>
              <a:cs typeface="Arial"/>
            </a:endParaRPr>
          </a:p>
          <a:p>
            <a:r>
              <a:rPr lang="en-US" sz="2000" b="1" dirty="0" smtClean="0">
                <a:solidFill>
                  <a:srgbClr val="1AADF7"/>
                </a:solidFill>
                <a:latin typeface="Arial"/>
                <a:cs typeface="Arial"/>
              </a:rPr>
              <a:t>Complete Exit  Report is </a:t>
            </a:r>
            <a:r>
              <a:rPr lang="en-US" sz="2000" b="1" dirty="0">
                <a:solidFill>
                  <a:srgbClr val="1AADF7"/>
                </a:solidFill>
                <a:latin typeface="Arial"/>
                <a:cs typeface="Arial"/>
              </a:rPr>
              <a:t>a</a:t>
            </a:r>
            <a:r>
              <a:rPr lang="en-US" sz="2000" b="1" dirty="0" smtClean="0">
                <a:solidFill>
                  <a:srgbClr val="1AADF7"/>
                </a:solidFill>
                <a:latin typeface="Arial"/>
                <a:cs typeface="Arial"/>
              </a:rPr>
              <a:t>vailable at</a:t>
            </a:r>
            <a:r>
              <a:rPr lang="en-US" sz="2000" b="1" dirty="0">
                <a:solidFill>
                  <a:srgbClr val="1AADF7"/>
                </a:solidFill>
                <a:latin typeface="Arial"/>
                <a:cs typeface="Arial"/>
              </a:rPr>
              <a:t>: </a:t>
            </a:r>
            <a:r>
              <a:rPr lang="en-US" sz="2000" b="1" dirty="0">
                <a:solidFill>
                  <a:schemeClr val="accent5"/>
                </a:solidFill>
                <a:latin typeface="Arial"/>
                <a:cs typeface="Arial"/>
                <a:hlinkClick r:id="rId3"/>
              </a:rPr>
              <a:t>http://www.broward.k12.fl.us/ospa/initiatives.asp?initiative_id=</a:t>
            </a:r>
            <a:r>
              <a:rPr lang="en-US" sz="2000" b="1" dirty="0" smtClean="0">
                <a:solidFill>
                  <a:schemeClr val="accent5"/>
                </a:solidFill>
                <a:latin typeface="Arial"/>
                <a:cs typeface="Arial"/>
                <a:hlinkClick r:id="rId3"/>
              </a:rPr>
              <a:t>4</a:t>
            </a:r>
            <a:endParaRPr lang="en-US" sz="2000" b="1" dirty="0" smtClean="0">
              <a:solidFill>
                <a:schemeClr val="accent5"/>
              </a:solidFill>
              <a:latin typeface="Arial"/>
              <a:cs typeface="Arial"/>
            </a:endParaRPr>
          </a:p>
          <a:p>
            <a:endParaRPr lang="en-US" sz="2000" dirty="0" smtClean="0">
              <a:solidFill>
                <a:schemeClr val="accent5"/>
              </a:solidFill>
            </a:endParaRPr>
          </a:p>
          <a:p>
            <a:endParaRPr lang="en-US" dirty="0">
              <a:solidFill>
                <a:schemeClr val="accent5"/>
              </a:solidFill>
            </a:endParaRPr>
          </a:p>
          <a:p>
            <a:endParaRPr lang="en-US" dirty="0">
              <a:solidFill>
                <a:schemeClr val="accent2">
                  <a:lumMod val="75000"/>
                </a:schemeClr>
              </a:solidFill>
            </a:endParaRPr>
          </a:p>
        </p:txBody>
      </p:sp>
    </p:spTree>
    <p:extLst>
      <p:ext uri="{BB962C8B-B14F-4D97-AF65-F5344CB8AC3E}">
        <p14:creationId xmlns:p14="http://schemas.microsoft.com/office/powerpoint/2010/main" val="3919489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fld id="{B6F15528-21DE-4FAA-801E-634DDDAF4B2B}" type="slidenum">
              <a:rPr lang="en-US" smtClean="0"/>
              <a:t>5</a:t>
            </a:fld>
            <a:endParaRPr lang="en-US" dirty="0"/>
          </a:p>
        </p:txBody>
      </p:sp>
      <p:sp>
        <p:nvSpPr>
          <p:cNvPr id="5" name="TextBox 4"/>
          <p:cNvSpPr txBox="1"/>
          <p:nvPr/>
        </p:nvSpPr>
        <p:spPr>
          <a:xfrm>
            <a:off x="685800" y="1752601"/>
            <a:ext cx="7848600" cy="3077766"/>
          </a:xfrm>
          <a:prstGeom prst="rect">
            <a:avLst/>
          </a:prstGeom>
          <a:noFill/>
        </p:spPr>
        <p:txBody>
          <a:bodyPr wrap="square" rtlCol="0">
            <a:spAutoFit/>
          </a:bodyPr>
          <a:lstStyle/>
          <a:p>
            <a:r>
              <a:rPr lang="en-US" b="1" dirty="0" smtClean="0">
                <a:solidFill>
                  <a:schemeClr val="bg1"/>
                </a:solidFill>
                <a:latin typeface="Arial"/>
                <a:cs typeface="Arial"/>
              </a:rPr>
              <a:t>1. Through the </a:t>
            </a:r>
            <a:r>
              <a:rPr lang="en-US" b="1" dirty="0" smtClean="0">
                <a:solidFill>
                  <a:srgbClr val="FF6600"/>
                </a:solidFill>
                <a:latin typeface="Arial"/>
                <a:cs typeface="Arial"/>
              </a:rPr>
              <a:t>reallocation of resources</a:t>
            </a:r>
            <a:r>
              <a:rPr lang="en-US" b="1" dirty="0" smtClean="0">
                <a:solidFill>
                  <a:schemeClr val="bg1"/>
                </a:solidFill>
                <a:latin typeface="Arial"/>
                <a:cs typeface="Arial"/>
              </a:rPr>
              <a:t>, the district has developed and implemented a succession planning process that acknowledges and rewards exemplary leadership and provides opportunities for building local leadership capacity at the school and system level.</a:t>
            </a:r>
            <a:br>
              <a:rPr lang="en-US" b="1" dirty="0" smtClean="0">
                <a:solidFill>
                  <a:schemeClr val="bg1"/>
                </a:solidFill>
                <a:latin typeface="Arial"/>
                <a:cs typeface="Arial"/>
              </a:rPr>
            </a:br>
            <a:r>
              <a:rPr lang="en-US" b="1" dirty="0" smtClean="0">
                <a:solidFill>
                  <a:schemeClr val="bg1"/>
                </a:solidFill>
                <a:latin typeface="Arial"/>
                <a:cs typeface="Arial"/>
              </a:rPr>
              <a:t/>
            </a:r>
            <a:br>
              <a:rPr lang="en-US" b="1" dirty="0" smtClean="0">
                <a:solidFill>
                  <a:schemeClr val="bg1"/>
                </a:solidFill>
                <a:latin typeface="Arial"/>
                <a:cs typeface="Arial"/>
              </a:rPr>
            </a:br>
            <a:r>
              <a:rPr lang="en-US" b="1" dirty="0" smtClean="0">
                <a:solidFill>
                  <a:schemeClr val="bg1"/>
                </a:solidFill>
                <a:latin typeface="Arial"/>
                <a:cs typeface="Arial"/>
              </a:rPr>
              <a:t>2. The Superintendent, district office leadership, and school administrators foster a </a:t>
            </a:r>
            <a:r>
              <a:rPr lang="en-US" b="1" dirty="0" smtClean="0">
                <a:solidFill>
                  <a:srgbClr val="FF6600"/>
                </a:solidFill>
                <a:latin typeface="Arial"/>
                <a:cs typeface="Arial"/>
              </a:rPr>
              <a:t>culture of collaboration </a:t>
            </a:r>
            <a:r>
              <a:rPr lang="en-US" b="1" dirty="0" smtClean="0">
                <a:solidFill>
                  <a:schemeClr val="bg1"/>
                </a:solidFill>
                <a:latin typeface="Arial"/>
                <a:cs typeface="Arial"/>
              </a:rPr>
              <a:t>that supports shared leadership, innovation, and professional growth in an effort to develop high quality leadership to ultimately enhance student achievement</a:t>
            </a:r>
            <a:r>
              <a:rPr lang="en-US" b="1" dirty="0">
                <a:solidFill>
                  <a:schemeClr val="bg1"/>
                </a:solidFill>
                <a:latin typeface="Arial"/>
                <a:cs typeface="Arial"/>
              </a:rPr>
              <a:t>.  </a:t>
            </a:r>
            <a:endParaRPr lang="en-US" b="1" dirty="0" smtClean="0">
              <a:solidFill>
                <a:schemeClr val="bg1"/>
              </a:solidFill>
              <a:latin typeface="Arial"/>
              <a:cs typeface="Arial"/>
            </a:endParaRPr>
          </a:p>
          <a:p>
            <a:endParaRPr lang="en-US" b="1" dirty="0"/>
          </a:p>
          <a:p>
            <a:r>
              <a:rPr lang="en-US" sz="1400" dirty="0" smtClean="0"/>
              <a:t> </a:t>
            </a:r>
            <a:endParaRPr lang="en-US" sz="1400" dirty="0"/>
          </a:p>
        </p:txBody>
      </p:sp>
      <p:sp>
        <p:nvSpPr>
          <p:cNvPr id="6" name="TextBox 5"/>
          <p:cNvSpPr txBox="1"/>
          <p:nvPr/>
        </p:nvSpPr>
        <p:spPr>
          <a:xfrm>
            <a:off x="914400" y="4343400"/>
            <a:ext cx="133866" cy="191532"/>
          </a:xfrm>
          <a:prstGeom prst="rect">
            <a:avLst/>
          </a:prstGeom>
          <a:noFill/>
        </p:spPr>
        <p:txBody>
          <a:bodyPr wrap="square" rtlCol="0">
            <a:spAutoFit/>
          </a:bodyPr>
          <a:lstStyle/>
          <a:p>
            <a:endParaRPr lang="en-US" dirty="0"/>
          </a:p>
        </p:txBody>
      </p:sp>
      <p:sp>
        <p:nvSpPr>
          <p:cNvPr id="7" name="TextBox 6"/>
          <p:cNvSpPr txBox="1"/>
          <p:nvPr/>
        </p:nvSpPr>
        <p:spPr>
          <a:xfrm>
            <a:off x="533400" y="990600"/>
            <a:ext cx="4419600" cy="800219"/>
          </a:xfrm>
          <a:prstGeom prst="rect">
            <a:avLst/>
          </a:prstGeom>
          <a:noFill/>
        </p:spPr>
        <p:txBody>
          <a:bodyPr wrap="square" rtlCol="0">
            <a:spAutoFit/>
          </a:bodyPr>
          <a:lstStyle/>
          <a:p>
            <a:pPr algn="ctr"/>
            <a:r>
              <a:rPr lang="en-US" sz="2800" b="1" spc="-30" dirty="0" smtClean="0">
                <a:solidFill>
                  <a:srgbClr val="FFFFFF"/>
                </a:solidFill>
                <a:latin typeface="Arial"/>
                <a:cs typeface="Arial"/>
              </a:rPr>
              <a:t>POWERFUL PRACTICES</a:t>
            </a:r>
            <a:endParaRPr lang="en-US" sz="2800" b="1" spc="-30" dirty="0">
              <a:solidFill>
                <a:srgbClr val="FFFFFF"/>
              </a:solidFill>
              <a:latin typeface="Arial"/>
              <a:cs typeface="Arial"/>
            </a:endParaRPr>
          </a:p>
          <a:p>
            <a:endParaRPr lang="en-US" dirty="0"/>
          </a:p>
        </p:txBody>
      </p:sp>
      <p:sp>
        <p:nvSpPr>
          <p:cNvPr id="8" name="TextBox 7"/>
          <p:cNvSpPr txBox="1"/>
          <p:nvPr/>
        </p:nvSpPr>
        <p:spPr>
          <a:xfrm>
            <a:off x="2819400" y="4648200"/>
            <a:ext cx="5486400" cy="400110"/>
          </a:xfrm>
          <a:prstGeom prst="rect">
            <a:avLst/>
          </a:prstGeom>
          <a:noFill/>
        </p:spPr>
        <p:txBody>
          <a:bodyPr wrap="square" rtlCol="0">
            <a:spAutoFit/>
          </a:bodyPr>
          <a:lstStyle/>
          <a:p>
            <a:r>
              <a:rPr lang="en-US" sz="2000" b="1" dirty="0">
                <a:solidFill>
                  <a:schemeClr val="bg1"/>
                </a:solidFill>
              </a:rPr>
              <a:t>BCPS </a:t>
            </a:r>
            <a:r>
              <a:rPr lang="en-US" sz="2000" b="1" dirty="0" smtClean="0">
                <a:solidFill>
                  <a:schemeClr val="bg1"/>
                </a:solidFill>
              </a:rPr>
              <a:t>STRENGTHS AND ACCOMPLISHMENTS</a:t>
            </a:r>
            <a:endParaRPr lang="en-US" sz="2000" b="1" dirty="0">
              <a:solidFill>
                <a:schemeClr val="bg1"/>
              </a:solidFill>
            </a:endParaRPr>
          </a:p>
        </p:txBody>
      </p:sp>
    </p:spTree>
    <p:extLst>
      <p:ext uri="{BB962C8B-B14F-4D97-AF65-F5344CB8AC3E}">
        <p14:creationId xmlns:p14="http://schemas.microsoft.com/office/powerpoint/2010/main" val="118797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fld id="{B6F15528-21DE-4FAA-801E-634DDDAF4B2B}" type="slidenum">
              <a:rPr lang="en-US" smtClean="0"/>
              <a:t>6</a:t>
            </a:fld>
            <a:endParaRPr lang="en-US" dirty="0"/>
          </a:p>
        </p:txBody>
      </p:sp>
      <p:sp>
        <p:nvSpPr>
          <p:cNvPr id="3" name="TextBox 2"/>
          <p:cNvSpPr txBox="1"/>
          <p:nvPr/>
        </p:nvSpPr>
        <p:spPr>
          <a:xfrm>
            <a:off x="533400" y="914400"/>
            <a:ext cx="4419600" cy="523220"/>
          </a:xfrm>
          <a:prstGeom prst="rect">
            <a:avLst/>
          </a:prstGeom>
          <a:noFill/>
        </p:spPr>
        <p:txBody>
          <a:bodyPr wrap="square" rtlCol="0">
            <a:spAutoFit/>
          </a:bodyPr>
          <a:lstStyle/>
          <a:p>
            <a:pPr algn="ctr"/>
            <a:r>
              <a:rPr lang="en-US" sz="2800" b="1" spc="-30" dirty="0" smtClean="0">
                <a:solidFill>
                  <a:srgbClr val="FFFFFF"/>
                </a:solidFill>
                <a:latin typeface="Arial"/>
                <a:cs typeface="Arial"/>
              </a:rPr>
              <a:t>POWERFUL PRACTICES</a:t>
            </a:r>
            <a:endParaRPr lang="en-US" sz="2800" b="1" spc="-30" dirty="0">
              <a:solidFill>
                <a:srgbClr val="FFFFFF"/>
              </a:solidFill>
              <a:latin typeface="Arial"/>
              <a:cs typeface="Arial"/>
            </a:endParaRPr>
          </a:p>
        </p:txBody>
      </p:sp>
      <p:sp>
        <p:nvSpPr>
          <p:cNvPr id="4" name="TextBox 3"/>
          <p:cNvSpPr txBox="1"/>
          <p:nvPr/>
        </p:nvSpPr>
        <p:spPr>
          <a:xfrm>
            <a:off x="1066800" y="1676400"/>
            <a:ext cx="7467600" cy="2985433"/>
          </a:xfrm>
          <a:prstGeom prst="rect">
            <a:avLst/>
          </a:prstGeom>
          <a:noFill/>
        </p:spPr>
        <p:txBody>
          <a:bodyPr wrap="square" rtlCol="0">
            <a:spAutoFit/>
          </a:bodyPr>
          <a:lstStyle/>
          <a:p>
            <a:endParaRPr lang="en-US" sz="800" dirty="0">
              <a:solidFill>
                <a:schemeClr val="bg1"/>
              </a:solidFill>
            </a:endParaRPr>
          </a:p>
          <a:p>
            <a:r>
              <a:rPr lang="en-US" sz="2000" b="1" dirty="0">
                <a:solidFill>
                  <a:schemeClr val="bg1"/>
                </a:solidFill>
                <a:latin typeface="Arial"/>
                <a:cs typeface="Arial"/>
              </a:rPr>
              <a:t>3. The leadership has committed to a </a:t>
            </a:r>
            <a:r>
              <a:rPr lang="en-US" sz="2000" b="1" dirty="0">
                <a:solidFill>
                  <a:srgbClr val="FF6600"/>
                </a:solidFill>
                <a:latin typeface="Arial"/>
                <a:cs typeface="Arial"/>
              </a:rPr>
              <a:t>system of </a:t>
            </a:r>
            <a:r>
              <a:rPr lang="en-US" sz="2000" b="1" dirty="0" smtClean="0">
                <a:solidFill>
                  <a:srgbClr val="FF6600"/>
                </a:solidFill>
                <a:latin typeface="Arial"/>
                <a:cs typeface="Arial"/>
              </a:rPr>
              <a:t>continuous</a:t>
            </a:r>
          </a:p>
          <a:p>
            <a:r>
              <a:rPr lang="en-US" sz="2000" b="1" dirty="0" smtClean="0">
                <a:solidFill>
                  <a:srgbClr val="FF6600"/>
                </a:solidFill>
                <a:latin typeface="Arial"/>
                <a:cs typeface="Arial"/>
              </a:rPr>
              <a:t>improvement </a:t>
            </a:r>
            <a:r>
              <a:rPr lang="en-US" sz="2000" b="1" dirty="0">
                <a:solidFill>
                  <a:schemeClr val="bg1"/>
                </a:solidFill>
                <a:latin typeface="Arial"/>
                <a:cs typeface="Arial"/>
              </a:rPr>
              <a:t>through the creation of an office dedicated </a:t>
            </a:r>
            <a:r>
              <a:rPr lang="en-US" sz="2000" b="1" dirty="0" smtClean="0">
                <a:solidFill>
                  <a:schemeClr val="bg1"/>
                </a:solidFill>
                <a:latin typeface="Arial"/>
                <a:cs typeface="Arial"/>
              </a:rPr>
              <a:t>to </a:t>
            </a:r>
            <a:r>
              <a:rPr lang="en-US" sz="2000" b="1" dirty="0">
                <a:solidFill>
                  <a:schemeClr val="bg1"/>
                </a:solidFill>
                <a:latin typeface="Arial"/>
                <a:cs typeface="Arial"/>
              </a:rPr>
              <a:t>the improvement of student learning [OSPA]. </a:t>
            </a:r>
          </a:p>
          <a:p>
            <a:endParaRPr lang="en-US" sz="1600" b="1" dirty="0">
              <a:solidFill>
                <a:schemeClr val="bg1"/>
              </a:solidFill>
              <a:latin typeface="Arial"/>
              <a:cs typeface="Arial"/>
            </a:endParaRPr>
          </a:p>
          <a:p>
            <a:r>
              <a:rPr lang="en-US" sz="2000" b="1" dirty="0">
                <a:solidFill>
                  <a:schemeClr val="bg1"/>
                </a:solidFill>
                <a:latin typeface="Arial"/>
                <a:cs typeface="Arial"/>
              </a:rPr>
              <a:t>4. Broward County Public Schools (BCPS) has </a:t>
            </a:r>
            <a:r>
              <a:rPr lang="en-US" sz="2000" b="1" dirty="0">
                <a:solidFill>
                  <a:srgbClr val="FF6600"/>
                </a:solidFill>
                <a:latin typeface="Arial"/>
                <a:cs typeface="Arial"/>
              </a:rPr>
              <a:t>secured funding </a:t>
            </a:r>
            <a:r>
              <a:rPr lang="en-US" sz="2000" b="1" dirty="0" smtClean="0">
                <a:solidFill>
                  <a:srgbClr val="FF6600"/>
                </a:solidFill>
                <a:latin typeface="Arial"/>
                <a:cs typeface="Arial"/>
              </a:rPr>
              <a:t>in </a:t>
            </a:r>
            <a:r>
              <a:rPr lang="en-US" sz="2000" b="1" dirty="0">
                <a:solidFill>
                  <a:srgbClr val="FF6600"/>
                </a:solidFill>
                <a:latin typeface="Arial"/>
                <a:cs typeface="Arial"/>
              </a:rPr>
              <a:t>the form of a bond and grants </a:t>
            </a:r>
            <a:r>
              <a:rPr lang="en-US" sz="2000" b="1" dirty="0">
                <a:solidFill>
                  <a:schemeClr val="bg1"/>
                </a:solidFill>
                <a:latin typeface="Arial"/>
                <a:cs typeface="Arial"/>
              </a:rPr>
              <a:t>to provide resources to </a:t>
            </a:r>
            <a:r>
              <a:rPr lang="en-US" sz="2000" b="1" dirty="0" smtClean="0">
                <a:solidFill>
                  <a:schemeClr val="bg1"/>
                </a:solidFill>
                <a:latin typeface="Arial"/>
                <a:cs typeface="Arial"/>
              </a:rPr>
              <a:t>support </a:t>
            </a:r>
            <a:r>
              <a:rPr lang="en-US" sz="2000" b="1" dirty="0">
                <a:solidFill>
                  <a:schemeClr val="bg1"/>
                </a:solidFill>
                <a:latin typeface="Arial"/>
                <a:cs typeface="Arial"/>
              </a:rPr>
              <a:t>the system’s strategic plan.  In a time of declining </a:t>
            </a:r>
            <a:r>
              <a:rPr lang="en-US" sz="2000" b="1" dirty="0" smtClean="0">
                <a:solidFill>
                  <a:schemeClr val="bg1"/>
                </a:solidFill>
                <a:latin typeface="Arial"/>
                <a:cs typeface="Arial"/>
              </a:rPr>
              <a:t>financial support</a:t>
            </a:r>
            <a:r>
              <a:rPr lang="en-US" sz="2000" b="1" dirty="0">
                <a:solidFill>
                  <a:schemeClr val="bg1"/>
                </a:solidFill>
                <a:latin typeface="Arial"/>
                <a:cs typeface="Arial"/>
              </a:rPr>
              <a:t>, the </a:t>
            </a:r>
            <a:r>
              <a:rPr lang="en-US" sz="2000" b="1" dirty="0" smtClean="0">
                <a:solidFill>
                  <a:schemeClr val="bg1"/>
                </a:solidFill>
                <a:latin typeface="Arial"/>
                <a:cs typeface="Arial"/>
              </a:rPr>
              <a:t>district </a:t>
            </a:r>
            <a:r>
              <a:rPr lang="en-US" sz="2000" b="1" dirty="0">
                <a:solidFill>
                  <a:schemeClr val="bg1"/>
                </a:solidFill>
                <a:latin typeface="Arial"/>
                <a:cs typeface="Arial"/>
              </a:rPr>
              <a:t>has aggressively pursued and obtained alternative sources of funding. </a:t>
            </a:r>
          </a:p>
        </p:txBody>
      </p:sp>
      <p:sp>
        <p:nvSpPr>
          <p:cNvPr id="7" name="TextBox 6"/>
          <p:cNvSpPr txBox="1"/>
          <p:nvPr/>
        </p:nvSpPr>
        <p:spPr>
          <a:xfrm>
            <a:off x="3429000" y="4648200"/>
            <a:ext cx="3962400" cy="400110"/>
          </a:xfrm>
          <a:prstGeom prst="rect">
            <a:avLst/>
          </a:prstGeom>
          <a:noFill/>
        </p:spPr>
        <p:txBody>
          <a:bodyPr wrap="square" rtlCol="0">
            <a:spAutoFit/>
          </a:bodyPr>
          <a:lstStyle/>
          <a:p>
            <a:r>
              <a:rPr lang="en-US" sz="2000" b="1" dirty="0" smtClean="0">
                <a:solidFill>
                  <a:schemeClr val="bg1"/>
                </a:solidFill>
                <a:latin typeface="Arial"/>
                <a:cs typeface="Arial"/>
              </a:rPr>
              <a:t>BCPS Notable Achievements</a:t>
            </a:r>
            <a:endParaRPr lang="en-US" sz="2000" b="1" dirty="0">
              <a:solidFill>
                <a:schemeClr val="bg1"/>
              </a:solidFill>
              <a:latin typeface="Arial"/>
              <a:cs typeface="Arial"/>
            </a:endParaRPr>
          </a:p>
        </p:txBody>
      </p:sp>
    </p:spTree>
    <p:extLst>
      <p:ext uri="{BB962C8B-B14F-4D97-AF65-F5344CB8AC3E}">
        <p14:creationId xmlns:p14="http://schemas.microsoft.com/office/powerpoint/2010/main" val="5857506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dirty="0"/>
          </a:p>
        </p:txBody>
      </p:sp>
      <p:sp>
        <p:nvSpPr>
          <p:cNvPr id="6" name="Rectangle 5"/>
          <p:cNvSpPr/>
          <p:nvPr/>
        </p:nvSpPr>
        <p:spPr>
          <a:xfrm>
            <a:off x="609600" y="1676400"/>
            <a:ext cx="8001000" cy="3077766"/>
          </a:xfrm>
          <a:prstGeom prst="rect">
            <a:avLst/>
          </a:prstGeom>
        </p:spPr>
        <p:txBody>
          <a:bodyPr wrap="square">
            <a:spAutoFit/>
          </a:bodyPr>
          <a:lstStyle/>
          <a:p>
            <a:pPr marL="342900" indent="-342900">
              <a:buAutoNum type="arabicPeriod"/>
            </a:pPr>
            <a:r>
              <a:rPr lang="en-US" sz="2000" b="1" dirty="0" smtClean="0">
                <a:solidFill>
                  <a:schemeClr val="bg1"/>
                </a:solidFill>
                <a:latin typeface="Arial"/>
                <a:cs typeface="Arial"/>
              </a:rPr>
              <a:t>Develop</a:t>
            </a:r>
            <a:r>
              <a:rPr lang="en-US" sz="2000" b="1" dirty="0">
                <a:solidFill>
                  <a:schemeClr val="bg1"/>
                </a:solidFill>
                <a:latin typeface="Arial"/>
                <a:cs typeface="Arial"/>
              </a:rPr>
              <a:t>, implement and regularly</a:t>
            </a:r>
            <a:r>
              <a:rPr lang="en-US" sz="2000" b="1" dirty="0">
                <a:solidFill>
                  <a:srgbClr val="FF6600"/>
                </a:solidFill>
                <a:latin typeface="Arial"/>
                <a:cs typeface="Arial"/>
              </a:rPr>
              <a:t> evaluate a framework for board  evaluation </a:t>
            </a:r>
            <a:r>
              <a:rPr lang="en-US" sz="2000" b="1" dirty="0">
                <a:solidFill>
                  <a:schemeClr val="bg1"/>
                </a:solidFill>
                <a:latin typeface="Arial"/>
                <a:cs typeface="Arial"/>
              </a:rPr>
              <a:t>based on the system’s core values and in line with best practice as defined by the Florida School Board Association with the necessary professional development for quality implementation. </a:t>
            </a:r>
            <a:endParaRPr lang="en-US" sz="2000" b="1" dirty="0" smtClean="0">
              <a:solidFill>
                <a:schemeClr val="bg1"/>
              </a:solidFill>
              <a:latin typeface="Arial"/>
              <a:cs typeface="Arial"/>
            </a:endParaRPr>
          </a:p>
          <a:p>
            <a:pPr marL="342900" indent="-342900">
              <a:buAutoNum type="arabicPeriod"/>
            </a:pPr>
            <a:endParaRPr lang="en-US" sz="1000" b="1" dirty="0" smtClean="0">
              <a:solidFill>
                <a:schemeClr val="bg1"/>
              </a:solidFill>
              <a:latin typeface="Arial"/>
              <a:cs typeface="Arial"/>
            </a:endParaRPr>
          </a:p>
          <a:p>
            <a:pPr marL="342900" indent="-342900">
              <a:buAutoNum type="arabicPeriod"/>
            </a:pPr>
            <a:r>
              <a:rPr lang="en-US" sz="2000" b="1" dirty="0" smtClean="0">
                <a:solidFill>
                  <a:schemeClr val="bg1"/>
                </a:solidFill>
                <a:latin typeface="Arial"/>
                <a:cs typeface="Arial"/>
              </a:rPr>
              <a:t>Unify </a:t>
            </a:r>
            <a:r>
              <a:rPr lang="en-US" sz="2000" b="1" dirty="0">
                <a:solidFill>
                  <a:schemeClr val="bg1"/>
                </a:solidFill>
                <a:latin typeface="Arial"/>
                <a:cs typeface="Arial"/>
              </a:rPr>
              <a:t>the district instructional processes to ensure the </a:t>
            </a:r>
            <a:endParaRPr lang="en-US" sz="2000" b="1" dirty="0" smtClean="0">
              <a:solidFill>
                <a:schemeClr val="bg1"/>
              </a:solidFill>
              <a:latin typeface="Arial"/>
              <a:cs typeface="Arial"/>
            </a:endParaRPr>
          </a:p>
          <a:p>
            <a:r>
              <a:rPr lang="en-US" sz="2000" b="1" dirty="0" smtClean="0">
                <a:solidFill>
                  <a:schemeClr val="bg1"/>
                </a:solidFill>
                <a:latin typeface="Arial"/>
                <a:cs typeface="Arial"/>
              </a:rPr>
              <a:t>     </a:t>
            </a:r>
            <a:r>
              <a:rPr lang="en-US" sz="2000" b="1" dirty="0" smtClean="0">
                <a:solidFill>
                  <a:srgbClr val="FF6600"/>
                </a:solidFill>
                <a:latin typeface="Arial"/>
                <a:cs typeface="Arial"/>
              </a:rPr>
              <a:t>implementation </a:t>
            </a:r>
            <a:r>
              <a:rPr lang="en-US" sz="2000" b="1" dirty="0">
                <a:solidFill>
                  <a:srgbClr val="FF6600"/>
                </a:solidFill>
                <a:latin typeface="Arial"/>
                <a:cs typeface="Arial"/>
              </a:rPr>
              <a:t>of a rigorous systemic and </a:t>
            </a:r>
            <a:r>
              <a:rPr lang="en-US" sz="2000" b="1" dirty="0" smtClean="0">
                <a:solidFill>
                  <a:srgbClr val="FF6600"/>
                </a:solidFill>
                <a:latin typeface="Arial"/>
                <a:cs typeface="Arial"/>
              </a:rPr>
              <a:t>systematic</a:t>
            </a:r>
          </a:p>
          <a:p>
            <a:r>
              <a:rPr lang="en-US" sz="2000" b="1" dirty="0">
                <a:solidFill>
                  <a:srgbClr val="FF6600"/>
                </a:solidFill>
                <a:latin typeface="Arial"/>
                <a:cs typeface="Arial"/>
              </a:rPr>
              <a:t> </a:t>
            </a:r>
            <a:r>
              <a:rPr lang="en-US" sz="2000" b="1" dirty="0" smtClean="0">
                <a:solidFill>
                  <a:srgbClr val="FF6600"/>
                </a:solidFill>
                <a:latin typeface="Arial"/>
                <a:cs typeface="Arial"/>
              </a:rPr>
              <a:t>    instructional framework</a:t>
            </a:r>
            <a:r>
              <a:rPr lang="en-US" sz="2000" b="1" dirty="0" smtClean="0">
                <a:solidFill>
                  <a:schemeClr val="bg1"/>
                </a:solidFill>
                <a:latin typeface="Arial"/>
                <a:cs typeface="Arial"/>
              </a:rPr>
              <a:t> </a:t>
            </a:r>
            <a:r>
              <a:rPr lang="en-US" sz="2000" b="1" dirty="0">
                <a:solidFill>
                  <a:schemeClr val="bg1"/>
                </a:solidFill>
                <a:latin typeface="Arial"/>
                <a:cs typeface="Arial"/>
              </a:rPr>
              <a:t>in support of student achievement. </a:t>
            </a:r>
          </a:p>
          <a:p>
            <a:r>
              <a:rPr lang="en-US" sz="2400" dirty="0" smtClean="0">
                <a:solidFill>
                  <a:schemeClr val="bg1"/>
                </a:solidFill>
              </a:rPr>
              <a:t> </a:t>
            </a:r>
            <a:endParaRPr lang="en-US" sz="2400" dirty="0">
              <a:solidFill>
                <a:schemeClr val="bg1"/>
              </a:solidFill>
            </a:endParaRPr>
          </a:p>
        </p:txBody>
      </p:sp>
      <p:sp>
        <p:nvSpPr>
          <p:cNvPr id="7" name="TextBox 6"/>
          <p:cNvSpPr txBox="1"/>
          <p:nvPr/>
        </p:nvSpPr>
        <p:spPr>
          <a:xfrm>
            <a:off x="685800" y="990600"/>
            <a:ext cx="4114800" cy="461665"/>
          </a:xfrm>
          <a:prstGeom prst="rect">
            <a:avLst/>
          </a:prstGeom>
          <a:noFill/>
        </p:spPr>
        <p:txBody>
          <a:bodyPr wrap="square" rtlCol="0">
            <a:spAutoFit/>
          </a:bodyPr>
          <a:lstStyle/>
          <a:p>
            <a:r>
              <a:rPr lang="en-US" sz="2400" b="1" dirty="0" smtClean="0">
                <a:solidFill>
                  <a:schemeClr val="bg1"/>
                </a:solidFill>
                <a:latin typeface="Arial"/>
                <a:cs typeface="Arial"/>
              </a:rPr>
              <a:t>IMPROVEMENT PRIORITY</a:t>
            </a:r>
            <a:endParaRPr lang="en-US" sz="2400" b="1" dirty="0">
              <a:solidFill>
                <a:schemeClr val="bg1"/>
              </a:solidFill>
              <a:latin typeface="Arial"/>
              <a:cs typeface="Arial"/>
            </a:endParaRPr>
          </a:p>
        </p:txBody>
      </p:sp>
      <p:sp>
        <p:nvSpPr>
          <p:cNvPr id="10" name="TextBox 9"/>
          <p:cNvSpPr txBox="1"/>
          <p:nvPr/>
        </p:nvSpPr>
        <p:spPr>
          <a:xfrm>
            <a:off x="2438400" y="4648200"/>
            <a:ext cx="6172200" cy="523220"/>
          </a:xfrm>
          <a:prstGeom prst="rect">
            <a:avLst/>
          </a:prstGeom>
          <a:noFill/>
        </p:spPr>
        <p:txBody>
          <a:bodyPr wrap="square" rtlCol="0">
            <a:spAutoFit/>
          </a:bodyPr>
          <a:lstStyle/>
          <a:p>
            <a:r>
              <a:rPr lang="en-US" sz="1400" dirty="0">
                <a:solidFill>
                  <a:schemeClr val="bg1"/>
                </a:solidFill>
                <a:latin typeface="Arial"/>
                <a:cs typeface="Arial"/>
              </a:rPr>
              <a:t>Two years following the </a:t>
            </a:r>
            <a:r>
              <a:rPr lang="en-US" sz="1400" dirty="0" smtClean="0">
                <a:solidFill>
                  <a:schemeClr val="bg1"/>
                </a:solidFill>
                <a:latin typeface="Arial"/>
                <a:cs typeface="Arial"/>
              </a:rPr>
              <a:t>Review</a:t>
            </a:r>
            <a:r>
              <a:rPr lang="en-US" sz="1400" dirty="0">
                <a:solidFill>
                  <a:schemeClr val="bg1"/>
                </a:solidFill>
                <a:latin typeface="Arial"/>
                <a:cs typeface="Arial"/>
              </a:rPr>
              <a:t>, </a:t>
            </a:r>
            <a:r>
              <a:rPr lang="en-US" sz="1400" dirty="0" smtClean="0">
                <a:solidFill>
                  <a:schemeClr val="bg1"/>
                </a:solidFill>
                <a:latin typeface="Arial"/>
                <a:cs typeface="Arial"/>
              </a:rPr>
              <a:t>BCPS must submit </a:t>
            </a:r>
            <a:r>
              <a:rPr lang="en-US" sz="1400" dirty="0">
                <a:solidFill>
                  <a:schemeClr val="bg1"/>
                </a:solidFill>
                <a:latin typeface="Arial"/>
                <a:cs typeface="Arial"/>
              </a:rPr>
              <a:t>the Accreditation Progress Report </a:t>
            </a:r>
            <a:r>
              <a:rPr lang="en-US" sz="1400" dirty="0" smtClean="0">
                <a:solidFill>
                  <a:schemeClr val="bg1"/>
                </a:solidFill>
                <a:latin typeface="Arial"/>
                <a:cs typeface="Arial"/>
              </a:rPr>
              <a:t>detailing progress toward </a:t>
            </a:r>
            <a:r>
              <a:rPr lang="en-US" sz="1400" dirty="0">
                <a:solidFill>
                  <a:schemeClr val="bg1"/>
                </a:solidFill>
                <a:latin typeface="Arial"/>
                <a:cs typeface="Arial"/>
              </a:rPr>
              <a:t>addressing the required actions.</a:t>
            </a:r>
          </a:p>
        </p:txBody>
      </p:sp>
    </p:spTree>
    <p:extLst>
      <p:ext uri="{BB962C8B-B14F-4D97-AF65-F5344CB8AC3E}">
        <p14:creationId xmlns:p14="http://schemas.microsoft.com/office/powerpoint/2010/main" val="9242251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37" y="518388"/>
            <a:ext cx="7620000" cy="86360"/>
          </a:xfrm>
          <a:custGeom>
            <a:avLst/>
            <a:gdLst/>
            <a:ahLst/>
            <a:cxnLst/>
            <a:rect l="l" t="t" r="r" b="b"/>
            <a:pathLst>
              <a:path w="7620000" h="86359">
                <a:moveTo>
                  <a:pt x="7619911" y="85763"/>
                </a:moveTo>
                <a:lnTo>
                  <a:pt x="0" y="85763"/>
                </a:lnTo>
                <a:lnTo>
                  <a:pt x="0" y="0"/>
                </a:lnTo>
                <a:lnTo>
                  <a:pt x="7619911" y="0"/>
                </a:lnTo>
                <a:lnTo>
                  <a:pt x="7619911" y="85763"/>
                </a:lnTo>
                <a:close/>
              </a:path>
            </a:pathLst>
          </a:custGeom>
          <a:solidFill>
            <a:srgbClr val="95BE3D"/>
          </a:solidFill>
        </p:spPr>
        <p:txBody>
          <a:bodyPr wrap="square" lIns="0" tIns="0" rIns="0" bIns="0" rtlCol="0"/>
          <a:lstStyle/>
          <a:p>
            <a:endParaRPr/>
          </a:p>
        </p:txBody>
      </p:sp>
      <p:sp>
        <p:nvSpPr>
          <p:cNvPr id="3" name="object 3"/>
          <p:cNvSpPr/>
          <p:nvPr/>
        </p:nvSpPr>
        <p:spPr>
          <a:xfrm>
            <a:off x="0" y="1"/>
            <a:ext cx="9144000" cy="6858000"/>
          </a:xfrm>
          <a:custGeom>
            <a:avLst/>
            <a:gdLst/>
            <a:ahLst/>
            <a:cxnLst/>
            <a:rect l="l" t="t" r="r" b="b"/>
            <a:pathLst>
              <a:path w="9144000" h="6858000">
                <a:moveTo>
                  <a:pt x="9143998" y="6857999"/>
                </a:moveTo>
                <a:lnTo>
                  <a:pt x="0" y="6857999"/>
                </a:lnTo>
                <a:lnTo>
                  <a:pt x="0" y="1"/>
                </a:lnTo>
              </a:path>
            </a:pathLst>
          </a:custGeom>
          <a:ln w="12699">
            <a:solidFill>
              <a:srgbClr val="231F20"/>
            </a:solidFill>
          </a:ln>
        </p:spPr>
        <p:txBody>
          <a:bodyPr wrap="square" lIns="0" tIns="0" rIns="0" bIns="0" rtlCol="0"/>
          <a:lstStyle/>
          <a:p>
            <a:endParaRPr/>
          </a:p>
        </p:txBody>
      </p:sp>
      <p:sp>
        <p:nvSpPr>
          <p:cNvPr id="4" name="object 4"/>
          <p:cNvSpPr txBox="1"/>
          <p:nvPr/>
        </p:nvSpPr>
        <p:spPr>
          <a:xfrm>
            <a:off x="990600" y="990116"/>
            <a:ext cx="5715000" cy="1448283"/>
          </a:xfrm>
          <a:prstGeom prst="rect">
            <a:avLst/>
          </a:prstGeom>
          <a:solidFill>
            <a:srgbClr val="35B8EB"/>
          </a:solidFill>
        </p:spPr>
        <p:txBody>
          <a:bodyPr vert="horz" wrap="square" lIns="0" tIns="0" rIns="0" bIns="0" rtlCol="0">
            <a:spAutoFit/>
          </a:bodyPr>
          <a:lstStyle/>
          <a:p>
            <a:pPr marR="22225" algn="ctr">
              <a:lnSpc>
                <a:spcPts val="7909"/>
              </a:lnSpc>
            </a:pPr>
            <a:endParaRPr lang="en-US" sz="800" dirty="0">
              <a:latin typeface="Calibri"/>
              <a:cs typeface="Calibri"/>
            </a:endParaRPr>
          </a:p>
        </p:txBody>
      </p:sp>
      <p:sp>
        <p:nvSpPr>
          <p:cNvPr id="5" name="object 5"/>
          <p:cNvSpPr txBox="1"/>
          <p:nvPr/>
        </p:nvSpPr>
        <p:spPr>
          <a:xfrm>
            <a:off x="228600" y="2590800"/>
            <a:ext cx="8915400" cy="4555093"/>
          </a:xfrm>
          <a:prstGeom prst="rect">
            <a:avLst/>
          </a:prstGeom>
        </p:spPr>
        <p:txBody>
          <a:bodyPr vert="horz" wrap="square" lIns="0" tIns="0" rIns="0" bIns="0" rtlCol="0">
            <a:spAutoFit/>
          </a:bodyPr>
          <a:lstStyle/>
          <a:p>
            <a:r>
              <a:rPr lang="en-US" sz="1400" b="1" dirty="0">
                <a:solidFill>
                  <a:schemeClr val="accent3"/>
                </a:solidFill>
              </a:rPr>
              <a:t>•  All schools that qualify for A+ </a:t>
            </a:r>
            <a:r>
              <a:rPr lang="en-US" sz="1400" b="1" dirty="0" smtClean="0">
                <a:solidFill>
                  <a:schemeClr val="accent3"/>
                </a:solidFill>
              </a:rPr>
              <a:t>Funds </a:t>
            </a:r>
            <a:r>
              <a:rPr lang="en-US" sz="1400" b="1" i="1" dirty="0" smtClean="0">
                <a:solidFill>
                  <a:schemeClr val="accent3"/>
                </a:solidFill>
              </a:rPr>
              <a:t>Must </a:t>
            </a:r>
            <a:r>
              <a:rPr lang="en-US" sz="1400" b="1" i="1" dirty="0">
                <a:solidFill>
                  <a:schemeClr val="accent3"/>
                </a:solidFill>
              </a:rPr>
              <a:t>complete the process by February 1, 2016, </a:t>
            </a:r>
            <a:endParaRPr lang="en-US" sz="1400" b="1" i="1" dirty="0" smtClean="0">
              <a:solidFill>
                <a:schemeClr val="accent3"/>
              </a:solidFill>
            </a:endParaRPr>
          </a:p>
          <a:p>
            <a:r>
              <a:rPr lang="en-US" sz="1400" b="1" i="1" dirty="0">
                <a:solidFill>
                  <a:schemeClr val="accent3"/>
                </a:solidFill>
              </a:rPr>
              <a:t> </a:t>
            </a:r>
            <a:r>
              <a:rPr lang="en-US" sz="1400" b="1" i="1" dirty="0" smtClean="0">
                <a:solidFill>
                  <a:schemeClr val="accent3"/>
                </a:solidFill>
              </a:rPr>
              <a:t>   as </a:t>
            </a:r>
            <a:r>
              <a:rPr lang="en-US" sz="1400" b="1" i="1" dirty="0">
                <a:solidFill>
                  <a:schemeClr val="accent3"/>
                </a:solidFill>
              </a:rPr>
              <a:t>required by Florida Statute </a:t>
            </a:r>
            <a:r>
              <a:rPr lang="en-US" sz="1400" b="1" i="1" dirty="0" smtClean="0">
                <a:solidFill>
                  <a:schemeClr val="accent3"/>
                </a:solidFill>
              </a:rPr>
              <a:t>1008.36:</a:t>
            </a:r>
            <a:endParaRPr lang="en-US" sz="1400" b="1" i="1" dirty="0">
              <a:solidFill>
                <a:schemeClr val="accent3"/>
              </a:solidFill>
            </a:endParaRPr>
          </a:p>
          <a:p>
            <a:pPr lvl="0"/>
            <a:r>
              <a:rPr lang="en-US" sz="1400" dirty="0">
                <a:solidFill>
                  <a:schemeClr val="accent3"/>
                </a:solidFill>
              </a:rPr>
              <a:t>Schools that sustain high performance by receiving a school grade of "A;” or</a:t>
            </a:r>
          </a:p>
          <a:p>
            <a:pPr lvl="0"/>
            <a:r>
              <a:rPr lang="en-US" sz="1400" dirty="0">
                <a:solidFill>
                  <a:schemeClr val="accent3"/>
                </a:solidFill>
              </a:rPr>
              <a:t>Schools that demonstrate exemplary improvement due to innovation and effort by improving at least one letter grade; or</a:t>
            </a:r>
          </a:p>
          <a:p>
            <a:pPr lvl="0"/>
            <a:r>
              <a:rPr lang="en-US" sz="1400" dirty="0">
                <a:solidFill>
                  <a:schemeClr val="accent3"/>
                </a:solidFill>
              </a:rPr>
              <a:t>Schools that improve more than one letter grade and sustain the improvement the following school year; or</a:t>
            </a:r>
          </a:p>
          <a:p>
            <a:r>
              <a:rPr lang="en-US" sz="1400" dirty="0">
                <a:solidFill>
                  <a:schemeClr val="accent3"/>
                </a:solidFill>
              </a:rPr>
              <a:t>Schools designated as Alternative Schools that receive a school improvement rating of “Improving” or improve at least one level</a:t>
            </a:r>
            <a:r>
              <a:rPr lang="en-US" sz="1400" dirty="0" smtClean="0">
                <a:solidFill>
                  <a:schemeClr val="accent3"/>
                </a:solidFill>
              </a:rPr>
              <a:t>.</a:t>
            </a:r>
          </a:p>
          <a:p>
            <a:endParaRPr lang="en-US" sz="800" b="1" dirty="0">
              <a:solidFill>
                <a:schemeClr val="accent3"/>
              </a:solidFill>
            </a:endParaRPr>
          </a:p>
          <a:p>
            <a:r>
              <a:rPr lang="en-US" sz="1400" b="1" dirty="0">
                <a:solidFill>
                  <a:schemeClr val="accent3"/>
                </a:solidFill>
              </a:rPr>
              <a:t>•  Information about the A+ Fund Process may be found </a:t>
            </a:r>
            <a:r>
              <a:rPr lang="en-US" sz="1400" b="1" dirty="0" smtClean="0">
                <a:solidFill>
                  <a:schemeClr val="accent3"/>
                </a:solidFill>
              </a:rPr>
              <a:t>at:</a:t>
            </a:r>
          </a:p>
          <a:p>
            <a:r>
              <a:rPr lang="en-US" sz="1400" b="1" dirty="0" smtClean="0">
                <a:solidFill>
                  <a:schemeClr val="accent3"/>
                </a:solidFill>
              </a:rPr>
              <a:t>				</a:t>
            </a:r>
            <a:r>
              <a:rPr lang="en-US" sz="1400" dirty="0" smtClean="0">
                <a:solidFill>
                  <a:schemeClr val="accent3"/>
                </a:solidFill>
                <a:hlinkClick r:id="rId3"/>
              </a:rPr>
              <a:t>http</a:t>
            </a:r>
            <a:r>
              <a:rPr lang="en-US" sz="1400" dirty="0">
                <a:solidFill>
                  <a:schemeClr val="accent3"/>
                </a:solidFill>
                <a:hlinkClick r:id="rId3"/>
              </a:rPr>
              <a:t>://www.broward.k12.fl.us/ospa/initiatives.asp?initiative_id=6</a:t>
            </a:r>
            <a:endParaRPr lang="en-US" sz="1400" dirty="0">
              <a:solidFill>
                <a:schemeClr val="accent3"/>
              </a:solidFill>
            </a:endParaRPr>
          </a:p>
          <a:p>
            <a:endParaRPr lang="en-US" sz="800" dirty="0">
              <a:solidFill>
                <a:schemeClr val="accent3"/>
              </a:solidFill>
            </a:endParaRPr>
          </a:p>
          <a:p>
            <a:r>
              <a:rPr lang="en-US" sz="1400" b="1" dirty="0">
                <a:solidFill>
                  <a:schemeClr val="accent3"/>
                </a:solidFill>
              </a:rPr>
              <a:t>•  Schools must place A+ documentation in the </a:t>
            </a:r>
            <a:r>
              <a:rPr lang="en-US" sz="1400" b="1" dirty="0" smtClean="0">
                <a:solidFill>
                  <a:schemeClr val="accent3"/>
                </a:solidFill>
              </a:rPr>
              <a:t>SAC/SAF </a:t>
            </a:r>
            <a:r>
              <a:rPr lang="en-US" sz="1400" b="1" dirty="0">
                <a:solidFill>
                  <a:schemeClr val="accent3"/>
                </a:solidFill>
              </a:rPr>
              <a:t>Upload Center: </a:t>
            </a:r>
          </a:p>
          <a:p>
            <a:r>
              <a:rPr lang="en-US" sz="1400" dirty="0">
                <a:solidFill>
                  <a:schemeClr val="accent3"/>
                </a:solidFill>
              </a:rPr>
              <a:t> </a:t>
            </a:r>
            <a:r>
              <a:rPr lang="en-US" sz="1400" dirty="0" smtClean="0">
                <a:solidFill>
                  <a:schemeClr val="accent3"/>
                </a:solidFill>
              </a:rPr>
              <a:t>	SAC </a:t>
            </a:r>
            <a:r>
              <a:rPr lang="en-US" sz="1400" dirty="0">
                <a:solidFill>
                  <a:schemeClr val="accent3"/>
                </a:solidFill>
              </a:rPr>
              <a:t>Minutes, attendance and voting results for each A+ Recognition Funds Meetings</a:t>
            </a:r>
          </a:p>
          <a:p>
            <a:endParaRPr lang="en-US" sz="800" b="1" dirty="0">
              <a:solidFill>
                <a:schemeClr val="accent3"/>
              </a:solidFill>
            </a:endParaRPr>
          </a:p>
          <a:p>
            <a:r>
              <a:rPr lang="en-US" sz="1400" b="1" dirty="0">
                <a:solidFill>
                  <a:schemeClr val="accent3"/>
                </a:solidFill>
              </a:rPr>
              <a:t>•   Information about Accountability Rules and School Grade </a:t>
            </a:r>
            <a:r>
              <a:rPr lang="en-US" sz="1400" b="1" dirty="0" smtClean="0">
                <a:solidFill>
                  <a:schemeClr val="accent3"/>
                </a:solidFill>
              </a:rPr>
              <a:t>Calculations</a:t>
            </a:r>
          </a:p>
          <a:p>
            <a:r>
              <a:rPr lang="en-US" sz="1400" dirty="0" smtClean="0">
                <a:solidFill>
                  <a:schemeClr val="accent3"/>
                </a:solidFill>
              </a:rPr>
              <a:t>				</a:t>
            </a:r>
            <a:r>
              <a:rPr lang="en-US" sz="1400" dirty="0" smtClean="0">
                <a:solidFill>
                  <a:schemeClr val="accent3"/>
                </a:solidFill>
                <a:hlinkClick r:id="rId4"/>
              </a:rPr>
              <a:t>http</a:t>
            </a:r>
            <a:r>
              <a:rPr lang="en-US" sz="1400" dirty="0">
                <a:solidFill>
                  <a:schemeClr val="accent3"/>
                </a:solidFill>
                <a:hlinkClick r:id="rId4"/>
              </a:rPr>
              <a:t>://www.fldoe.org/accountability/accountability-reporting/accountability-rules.stml </a:t>
            </a:r>
            <a:endParaRPr lang="en-US" sz="1400" dirty="0">
              <a:solidFill>
                <a:schemeClr val="accent3"/>
              </a:solidFill>
            </a:endParaRPr>
          </a:p>
          <a:p>
            <a:endParaRPr lang="en-US" sz="800" dirty="0">
              <a:solidFill>
                <a:schemeClr val="accent3"/>
              </a:solidFill>
            </a:endParaRPr>
          </a:p>
          <a:p>
            <a:r>
              <a:rPr lang="en-US" sz="1400" b="1" i="1" u="sng" dirty="0">
                <a:solidFill>
                  <a:schemeClr val="accent3"/>
                </a:solidFill>
              </a:rPr>
              <a:t>Important Note</a:t>
            </a:r>
            <a:r>
              <a:rPr lang="en-US" sz="1400" b="1" i="1" dirty="0">
                <a:solidFill>
                  <a:schemeClr val="accent3"/>
                </a:solidFill>
              </a:rPr>
              <a:t> - </a:t>
            </a:r>
            <a:r>
              <a:rPr lang="en-US" sz="1400" b="1" dirty="0">
                <a:solidFill>
                  <a:schemeClr val="accent3"/>
                </a:solidFill>
              </a:rPr>
              <a:t> Florida Statute 1008.36 states</a:t>
            </a:r>
            <a:r>
              <a:rPr lang="en-US" sz="1400" b="1" dirty="0" smtClean="0">
                <a:solidFill>
                  <a:schemeClr val="accent3"/>
                </a:solidFill>
              </a:rPr>
              <a:t>:</a:t>
            </a:r>
            <a:endParaRPr lang="en-US" sz="1400" b="1" dirty="0">
              <a:solidFill>
                <a:schemeClr val="accent3"/>
              </a:solidFill>
            </a:endParaRPr>
          </a:p>
          <a:p>
            <a:r>
              <a:rPr lang="en-US" sz="1400" dirty="0" smtClean="0">
                <a:solidFill>
                  <a:schemeClr val="accent3"/>
                </a:solidFill>
              </a:rPr>
              <a:t>	“If </a:t>
            </a:r>
            <a:r>
              <a:rPr lang="en-US" sz="1400" dirty="0">
                <a:solidFill>
                  <a:schemeClr val="accent3"/>
                </a:solidFill>
              </a:rPr>
              <a:t>school staff and the School Advisory Council cannot reach agreement by </a:t>
            </a:r>
            <a:r>
              <a:rPr lang="en-US" sz="1400" dirty="0" smtClean="0">
                <a:solidFill>
                  <a:schemeClr val="accent3"/>
                </a:solidFill>
              </a:rPr>
              <a:t>February </a:t>
            </a:r>
            <a:r>
              <a:rPr lang="en-US" sz="1400" dirty="0">
                <a:solidFill>
                  <a:schemeClr val="accent3"/>
                </a:solidFill>
              </a:rPr>
              <a:t>1</a:t>
            </a:r>
            <a:r>
              <a:rPr lang="en-US" sz="1400" dirty="0" smtClean="0">
                <a:solidFill>
                  <a:schemeClr val="accent3"/>
                </a:solidFill>
              </a:rPr>
              <a:t>, the </a:t>
            </a:r>
            <a:r>
              <a:rPr lang="en-US" sz="1400" dirty="0">
                <a:solidFill>
                  <a:schemeClr val="accent3"/>
                </a:solidFill>
              </a:rPr>
              <a:t>award must be equally distributed to all classroom teachers </a:t>
            </a:r>
            <a:r>
              <a:rPr lang="en-US" sz="1400" dirty="0" smtClean="0">
                <a:solidFill>
                  <a:schemeClr val="accent3"/>
                </a:solidFill>
              </a:rPr>
              <a:t>currently teaching </a:t>
            </a:r>
            <a:r>
              <a:rPr lang="en-US" sz="1400" dirty="0">
                <a:solidFill>
                  <a:schemeClr val="accent3"/>
                </a:solidFill>
              </a:rPr>
              <a:t>in the school."</a:t>
            </a:r>
          </a:p>
          <a:p>
            <a:endParaRPr lang="en-US" sz="1400" dirty="0">
              <a:solidFill>
                <a:schemeClr val="accent3"/>
              </a:solidFill>
            </a:endParaRPr>
          </a:p>
          <a:p>
            <a:pPr algn="ctr"/>
            <a:endParaRPr lang="en-US" sz="1200" dirty="0"/>
          </a:p>
          <a:p>
            <a:pPr marL="12700">
              <a:lnSpc>
                <a:spcPct val="100000"/>
              </a:lnSpc>
              <a:tabLst>
                <a:tab pos="229235" algn="l"/>
              </a:tabLst>
            </a:pPr>
            <a:r>
              <a:rPr lang="en-US" sz="1200" dirty="0" smtClean="0">
                <a:latin typeface="Arial"/>
                <a:cs typeface="Arial"/>
              </a:rPr>
              <a:t>-</a:t>
            </a:r>
            <a:endParaRPr sz="1200" dirty="0">
              <a:latin typeface="Arial"/>
              <a:cs typeface="Arial"/>
            </a:endParaRPr>
          </a:p>
        </p:txBody>
      </p:sp>
      <p:sp>
        <p:nvSpPr>
          <p:cNvPr id="6" name="object 6"/>
          <p:cNvSpPr/>
          <p:nvPr/>
        </p:nvSpPr>
        <p:spPr>
          <a:xfrm>
            <a:off x="7371726" y="1131940"/>
            <a:ext cx="164465" cy="79375"/>
          </a:xfrm>
          <a:custGeom>
            <a:avLst/>
            <a:gdLst/>
            <a:ahLst/>
            <a:cxnLst/>
            <a:rect l="l" t="t" r="r" b="b"/>
            <a:pathLst>
              <a:path w="164465" h="79375">
                <a:moveTo>
                  <a:pt x="25676" y="0"/>
                </a:moveTo>
                <a:lnTo>
                  <a:pt x="0" y="1732"/>
                </a:lnTo>
                <a:lnTo>
                  <a:pt x="8674" y="18867"/>
                </a:lnTo>
                <a:lnTo>
                  <a:pt x="42438" y="55203"/>
                </a:lnTo>
                <a:lnTo>
                  <a:pt x="82137" y="73374"/>
                </a:lnTo>
                <a:lnTo>
                  <a:pt x="120471" y="79088"/>
                </a:lnTo>
                <a:lnTo>
                  <a:pt x="131684" y="79211"/>
                </a:lnTo>
                <a:lnTo>
                  <a:pt x="141663" y="78795"/>
                </a:lnTo>
                <a:lnTo>
                  <a:pt x="150140" y="78051"/>
                </a:lnTo>
                <a:lnTo>
                  <a:pt x="156842" y="77192"/>
                </a:lnTo>
                <a:lnTo>
                  <a:pt x="161500" y="76428"/>
                </a:lnTo>
                <a:lnTo>
                  <a:pt x="163844" y="75971"/>
                </a:lnTo>
                <a:lnTo>
                  <a:pt x="153376" y="59364"/>
                </a:lnTo>
                <a:lnTo>
                  <a:pt x="115680" y="24080"/>
                </a:lnTo>
                <a:lnTo>
                  <a:pt x="74219" y="6255"/>
                </a:lnTo>
                <a:lnTo>
                  <a:pt x="36280" y="308"/>
                </a:lnTo>
                <a:lnTo>
                  <a:pt x="25676" y="0"/>
                </a:lnTo>
                <a:close/>
              </a:path>
            </a:pathLst>
          </a:custGeom>
          <a:solidFill>
            <a:srgbClr val="FFFFFF"/>
          </a:solidFill>
        </p:spPr>
        <p:txBody>
          <a:bodyPr wrap="square" lIns="0" tIns="0" rIns="0" bIns="0" rtlCol="0"/>
          <a:lstStyle/>
          <a:p>
            <a:endParaRPr/>
          </a:p>
        </p:txBody>
      </p:sp>
      <p:sp>
        <p:nvSpPr>
          <p:cNvPr id="7" name="object 7"/>
          <p:cNvSpPr/>
          <p:nvPr/>
        </p:nvSpPr>
        <p:spPr>
          <a:xfrm>
            <a:off x="7242730" y="1523570"/>
            <a:ext cx="102870" cy="16510"/>
          </a:xfrm>
          <a:custGeom>
            <a:avLst/>
            <a:gdLst/>
            <a:ahLst/>
            <a:cxnLst/>
            <a:rect l="l" t="t" r="r" b="b"/>
            <a:pathLst>
              <a:path w="102870" h="16509">
                <a:moveTo>
                  <a:pt x="102731" y="0"/>
                </a:moveTo>
                <a:lnTo>
                  <a:pt x="3582" y="0"/>
                </a:lnTo>
                <a:lnTo>
                  <a:pt x="0" y="3606"/>
                </a:lnTo>
                <a:lnTo>
                  <a:pt x="0" y="12476"/>
                </a:lnTo>
                <a:lnTo>
                  <a:pt x="3582" y="16069"/>
                </a:lnTo>
                <a:lnTo>
                  <a:pt x="92713" y="16069"/>
                </a:lnTo>
                <a:lnTo>
                  <a:pt x="97589" y="6892"/>
                </a:lnTo>
                <a:lnTo>
                  <a:pt x="102731" y="0"/>
                </a:lnTo>
                <a:close/>
              </a:path>
            </a:pathLst>
          </a:custGeom>
          <a:solidFill>
            <a:srgbClr val="FFFFFF"/>
          </a:solidFill>
        </p:spPr>
        <p:txBody>
          <a:bodyPr wrap="square" lIns="0" tIns="0" rIns="0" bIns="0" rtlCol="0"/>
          <a:lstStyle/>
          <a:p>
            <a:endParaRPr/>
          </a:p>
        </p:txBody>
      </p:sp>
      <p:sp>
        <p:nvSpPr>
          <p:cNvPr id="8" name="object 8"/>
          <p:cNvSpPr/>
          <p:nvPr/>
        </p:nvSpPr>
        <p:spPr>
          <a:xfrm>
            <a:off x="7622806" y="1531607"/>
            <a:ext cx="208915" cy="0"/>
          </a:xfrm>
          <a:custGeom>
            <a:avLst/>
            <a:gdLst/>
            <a:ahLst/>
            <a:cxnLst/>
            <a:rect l="l" t="t" r="r" b="b"/>
            <a:pathLst>
              <a:path w="208915">
                <a:moveTo>
                  <a:pt x="0" y="0"/>
                </a:moveTo>
                <a:lnTo>
                  <a:pt x="208313" y="0"/>
                </a:lnTo>
              </a:path>
            </a:pathLst>
          </a:custGeom>
          <a:ln w="17340">
            <a:solidFill>
              <a:srgbClr val="FFFFFF"/>
            </a:solidFill>
          </a:ln>
        </p:spPr>
        <p:txBody>
          <a:bodyPr wrap="square" lIns="0" tIns="0" rIns="0" bIns="0" rtlCol="0"/>
          <a:lstStyle/>
          <a:p>
            <a:endParaRPr/>
          </a:p>
        </p:txBody>
      </p:sp>
      <p:sp>
        <p:nvSpPr>
          <p:cNvPr id="9" name="object 9"/>
          <p:cNvSpPr/>
          <p:nvPr/>
        </p:nvSpPr>
        <p:spPr>
          <a:xfrm>
            <a:off x="7557242" y="1523570"/>
            <a:ext cx="50165" cy="16510"/>
          </a:xfrm>
          <a:custGeom>
            <a:avLst/>
            <a:gdLst/>
            <a:ahLst/>
            <a:cxnLst/>
            <a:rect l="l" t="t" r="r" b="b"/>
            <a:pathLst>
              <a:path w="50165" h="16509">
                <a:moveTo>
                  <a:pt x="31184" y="0"/>
                </a:moveTo>
                <a:lnTo>
                  <a:pt x="572" y="0"/>
                </a:lnTo>
                <a:lnTo>
                  <a:pt x="986" y="6598"/>
                </a:lnTo>
                <a:lnTo>
                  <a:pt x="0" y="16069"/>
                </a:lnTo>
                <a:lnTo>
                  <a:pt x="50100" y="16069"/>
                </a:lnTo>
                <a:lnTo>
                  <a:pt x="40350" y="6024"/>
                </a:lnTo>
                <a:lnTo>
                  <a:pt x="31184" y="0"/>
                </a:lnTo>
                <a:close/>
              </a:path>
            </a:pathLst>
          </a:custGeom>
          <a:solidFill>
            <a:srgbClr val="FFFFFF"/>
          </a:solidFill>
        </p:spPr>
        <p:txBody>
          <a:bodyPr wrap="square" lIns="0" tIns="0" rIns="0" bIns="0" rtlCol="0"/>
          <a:lstStyle/>
          <a:p>
            <a:endParaRPr/>
          </a:p>
        </p:txBody>
      </p:sp>
      <p:sp>
        <p:nvSpPr>
          <p:cNvPr id="10" name="object 10"/>
          <p:cNvSpPr/>
          <p:nvPr/>
        </p:nvSpPr>
        <p:spPr>
          <a:xfrm>
            <a:off x="7481260" y="1523570"/>
            <a:ext cx="29845" cy="16510"/>
          </a:xfrm>
          <a:custGeom>
            <a:avLst/>
            <a:gdLst/>
            <a:ahLst/>
            <a:cxnLst/>
            <a:rect l="l" t="t" r="r" b="b"/>
            <a:pathLst>
              <a:path w="29845" h="16509">
                <a:moveTo>
                  <a:pt x="22912" y="0"/>
                </a:moveTo>
                <a:lnTo>
                  <a:pt x="13308" y="0"/>
                </a:lnTo>
                <a:lnTo>
                  <a:pt x="5741" y="7908"/>
                </a:lnTo>
                <a:lnTo>
                  <a:pt x="0" y="16069"/>
                </a:lnTo>
                <a:lnTo>
                  <a:pt x="29626" y="16069"/>
                </a:lnTo>
                <a:lnTo>
                  <a:pt x="26348" y="4434"/>
                </a:lnTo>
                <a:lnTo>
                  <a:pt x="22912" y="0"/>
                </a:lnTo>
                <a:close/>
              </a:path>
            </a:pathLst>
          </a:custGeom>
          <a:solidFill>
            <a:srgbClr val="FFFFFF"/>
          </a:solidFill>
        </p:spPr>
        <p:txBody>
          <a:bodyPr wrap="square" lIns="0" tIns="0" rIns="0" bIns="0" rtlCol="0"/>
          <a:lstStyle/>
          <a:p>
            <a:endParaRPr/>
          </a:p>
        </p:txBody>
      </p:sp>
      <p:sp>
        <p:nvSpPr>
          <p:cNvPr id="11" name="object 11"/>
          <p:cNvSpPr/>
          <p:nvPr/>
        </p:nvSpPr>
        <p:spPr>
          <a:xfrm>
            <a:off x="7245003" y="1490280"/>
            <a:ext cx="129539" cy="16510"/>
          </a:xfrm>
          <a:custGeom>
            <a:avLst/>
            <a:gdLst/>
            <a:ahLst/>
            <a:cxnLst/>
            <a:rect l="l" t="t" r="r" b="b"/>
            <a:pathLst>
              <a:path w="129540" h="16509">
                <a:moveTo>
                  <a:pt x="129519" y="0"/>
                </a:moveTo>
                <a:lnTo>
                  <a:pt x="3596" y="0"/>
                </a:lnTo>
                <a:lnTo>
                  <a:pt x="0" y="3606"/>
                </a:lnTo>
                <a:lnTo>
                  <a:pt x="0" y="12476"/>
                </a:lnTo>
                <a:lnTo>
                  <a:pt x="3596" y="16069"/>
                </a:lnTo>
                <a:lnTo>
                  <a:pt x="113774" y="16069"/>
                </a:lnTo>
                <a:lnTo>
                  <a:pt x="121061" y="6892"/>
                </a:lnTo>
                <a:lnTo>
                  <a:pt x="129519" y="0"/>
                </a:lnTo>
                <a:close/>
              </a:path>
            </a:pathLst>
          </a:custGeom>
          <a:solidFill>
            <a:srgbClr val="FFFFFF"/>
          </a:solidFill>
        </p:spPr>
        <p:txBody>
          <a:bodyPr wrap="square" lIns="0" tIns="0" rIns="0" bIns="0" rtlCol="0"/>
          <a:lstStyle/>
          <a:p>
            <a:endParaRPr/>
          </a:p>
        </p:txBody>
      </p:sp>
      <p:sp>
        <p:nvSpPr>
          <p:cNvPr id="12" name="object 12"/>
          <p:cNvSpPr/>
          <p:nvPr/>
        </p:nvSpPr>
        <p:spPr>
          <a:xfrm>
            <a:off x="7602897" y="1498314"/>
            <a:ext cx="226060" cy="0"/>
          </a:xfrm>
          <a:custGeom>
            <a:avLst/>
            <a:gdLst/>
            <a:ahLst/>
            <a:cxnLst/>
            <a:rect l="l" t="t" r="r" b="b"/>
            <a:pathLst>
              <a:path w="226059">
                <a:moveTo>
                  <a:pt x="0" y="0"/>
                </a:moveTo>
                <a:lnTo>
                  <a:pt x="225936" y="0"/>
                </a:lnTo>
              </a:path>
            </a:pathLst>
          </a:custGeom>
          <a:ln w="17339">
            <a:solidFill>
              <a:srgbClr val="FFFFFF"/>
            </a:solidFill>
          </a:ln>
        </p:spPr>
        <p:txBody>
          <a:bodyPr wrap="square" lIns="0" tIns="0" rIns="0" bIns="0" rtlCol="0"/>
          <a:lstStyle/>
          <a:p>
            <a:endParaRPr/>
          </a:p>
        </p:txBody>
      </p:sp>
      <p:sp>
        <p:nvSpPr>
          <p:cNvPr id="13" name="object 13"/>
          <p:cNvSpPr/>
          <p:nvPr/>
        </p:nvSpPr>
        <p:spPr>
          <a:xfrm>
            <a:off x="7251329" y="1456989"/>
            <a:ext cx="76200" cy="16510"/>
          </a:xfrm>
          <a:custGeom>
            <a:avLst/>
            <a:gdLst/>
            <a:ahLst/>
            <a:cxnLst/>
            <a:rect l="l" t="t" r="r" b="b"/>
            <a:pathLst>
              <a:path w="76200" h="16509">
                <a:moveTo>
                  <a:pt x="76102" y="0"/>
                </a:moveTo>
                <a:lnTo>
                  <a:pt x="3568" y="0"/>
                </a:lnTo>
                <a:lnTo>
                  <a:pt x="0" y="3606"/>
                </a:lnTo>
                <a:lnTo>
                  <a:pt x="0" y="12476"/>
                </a:lnTo>
                <a:lnTo>
                  <a:pt x="3568" y="16069"/>
                </a:lnTo>
                <a:lnTo>
                  <a:pt x="72238" y="16069"/>
                </a:lnTo>
                <a:lnTo>
                  <a:pt x="73251" y="7747"/>
                </a:lnTo>
                <a:lnTo>
                  <a:pt x="76102" y="0"/>
                </a:lnTo>
                <a:close/>
              </a:path>
            </a:pathLst>
          </a:custGeom>
          <a:solidFill>
            <a:srgbClr val="FFFFFF"/>
          </a:solidFill>
        </p:spPr>
        <p:txBody>
          <a:bodyPr wrap="square" lIns="0" tIns="0" rIns="0" bIns="0" rtlCol="0"/>
          <a:lstStyle/>
          <a:p>
            <a:endParaRPr/>
          </a:p>
        </p:txBody>
      </p:sp>
      <p:sp>
        <p:nvSpPr>
          <p:cNvPr id="14" name="object 14"/>
          <p:cNvSpPr/>
          <p:nvPr/>
        </p:nvSpPr>
        <p:spPr>
          <a:xfrm>
            <a:off x="7332440" y="1456991"/>
            <a:ext cx="102235" cy="16510"/>
          </a:xfrm>
          <a:custGeom>
            <a:avLst/>
            <a:gdLst/>
            <a:ahLst/>
            <a:cxnLst/>
            <a:rect l="l" t="t" r="r" b="b"/>
            <a:pathLst>
              <a:path w="102234" h="16509">
                <a:moveTo>
                  <a:pt x="86586" y="0"/>
                </a:moveTo>
                <a:lnTo>
                  <a:pt x="21459" y="0"/>
                </a:lnTo>
                <a:lnTo>
                  <a:pt x="15430" y="3232"/>
                </a:lnTo>
                <a:lnTo>
                  <a:pt x="1711" y="14275"/>
                </a:lnTo>
                <a:lnTo>
                  <a:pt x="0" y="16069"/>
                </a:lnTo>
                <a:lnTo>
                  <a:pt x="65965" y="16069"/>
                </a:lnTo>
                <a:lnTo>
                  <a:pt x="70343" y="13614"/>
                </a:lnTo>
                <a:lnTo>
                  <a:pt x="82665" y="8422"/>
                </a:lnTo>
                <a:lnTo>
                  <a:pt x="101715" y="3747"/>
                </a:lnTo>
                <a:lnTo>
                  <a:pt x="86586" y="0"/>
                </a:lnTo>
                <a:close/>
              </a:path>
            </a:pathLst>
          </a:custGeom>
          <a:solidFill>
            <a:srgbClr val="FFFFFF"/>
          </a:solidFill>
        </p:spPr>
        <p:txBody>
          <a:bodyPr wrap="square" lIns="0" tIns="0" rIns="0" bIns="0" rtlCol="0"/>
          <a:lstStyle/>
          <a:p>
            <a:endParaRPr/>
          </a:p>
        </p:txBody>
      </p:sp>
      <p:sp>
        <p:nvSpPr>
          <p:cNvPr id="15" name="object 15"/>
          <p:cNvSpPr/>
          <p:nvPr/>
        </p:nvSpPr>
        <p:spPr>
          <a:xfrm>
            <a:off x="7715918" y="1456991"/>
            <a:ext cx="106680" cy="16510"/>
          </a:xfrm>
          <a:custGeom>
            <a:avLst/>
            <a:gdLst/>
            <a:ahLst/>
            <a:cxnLst/>
            <a:rect l="l" t="t" r="r" b="b"/>
            <a:pathLst>
              <a:path w="106679" h="16509">
                <a:moveTo>
                  <a:pt x="103024" y="0"/>
                </a:moveTo>
                <a:lnTo>
                  <a:pt x="5875" y="0"/>
                </a:lnTo>
                <a:lnTo>
                  <a:pt x="4315" y="8736"/>
                </a:lnTo>
                <a:lnTo>
                  <a:pt x="0" y="16069"/>
                </a:lnTo>
                <a:lnTo>
                  <a:pt x="103024" y="16069"/>
                </a:lnTo>
                <a:lnTo>
                  <a:pt x="106621" y="12462"/>
                </a:lnTo>
                <a:lnTo>
                  <a:pt x="106621" y="3592"/>
                </a:lnTo>
                <a:lnTo>
                  <a:pt x="103024" y="0"/>
                </a:lnTo>
                <a:close/>
              </a:path>
            </a:pathLst>
          </a:custGeom>
          <a:solidFill>
            <a:srgbClr val="FFFFFF"/>
          </a:solidFill>
        </p:spPr>
        <p:txBody>
          <a:bodyPr wrap="square" lIns="0" tIns="0" rIns="0" bIns="0" rtlCol="0"/>
          <a:lstStyle/>
          <a:p>
            <a:endParaRPr/>
          </a:p>
        </p:txBody>
      </p:sp>
      <p:sp>
        <p:nvSpPr>
          <p:cNvPr id="16" name="object 16"/>
          <p:cNvSpPr/>
          <p:nvPr/>
        </p:nvSpPr>
        <p:spPr>
          <a:xfrm>
            <a:off x="7555539" y="1456989"/>
            <a:ext cx="58419" cy="16510"/>
          </a:xfrm>
          <a:custGeom>
            <a:avLst/>
            <a:gdLst/>
            <a:ahLst/>
            <a:cxnLst/>
            <a:rect l="l" t="t" r="r" b="b"/>
            <a:pathLst>
              <a:path w="58420" h="16509">
                <a:moveTo>
                  <a:pt x="52218" y="0"/>
                </a:moveTo>
                <a:lnTo>
                  <a:pt x="0" y="0"/>
                </a:lnTo>
                <a:lnTo>
                  <a:pt x="2604" y="847"/>
                </a:lnTo>
                <a:lnTo>
                  <a:pt x="13565" y="5645"/>
                </a:lnTo>
                <a:lnTo>
                  <a:pt x="30512" y="16097"/>
                </a:lnTo>
                <a:lnTo>
                  <a:pt x="58105" y="16069"/>
                </a:lnTo>
                <a:lnTo>
                  <a:pt x="54202" y="9324"/>
                </a:lnTo>
                <a:lnTo>
                  <a:pt x="52218" y="0"/>
                </a:lnTo>
                <a:close/>
              </a:path>
            </a:pathLst>
          </a:custGeom>
          <a:solidFill>
            <a:srgbClr val="FFFFFF"/>
          </a:solidFill>
        </p:spPr>
        <p:txBody>
          <a:bodyPr wrap="square" lIns="0" tIns="0" rIns="0" bIns="0" rtlCol="0"/>
          <a:lstStyle/>
          <a:p>
            <a:endParaRPr/>
          </a:p>
        </p:txBody>
      </p:sp>
      <p:sp>
        <p:nvSpPr>
          <p:cNvPr id="17" name="object 17"/>
          <p:cNvSpPr/>
          <p:nvPr/>
        </p:nvSpPr>
        <p:spPr>
          <a:xfrm>
            <a:off x="7457778" y="1423699"/>
            <a:ext cx="8890" cy="7620"/>
          </a:xfrm>
          <a:custGeom>
            <a:avLst/>
            <a:gdLst/>
            <a:ahLst/>
            <a:cxnLst/>
            <a:rect l="l" t="t" r="r" b="b"/>
            <a:pathLst>
              <a:path w="8890" h="7619">
                <a:moveTo>
                  <a:pt x="8606" y="0"/>
                </a:moveTo>
                <a:lnTo>
                  <a:pt x="0" y="0"/>
                </a:lnTo>
                <a:lnTo>
                  <a:pt x="5928" y="7373"/>
                </a:lnTo>
                <a:lnTo>
                  <a:pt x="8606" y="0"/>
                </a:lnTo>
                <a:close/>
              </a:path>
            </a:pathLst>
          </a:custGeom>
          <a:solidFill>
            <a:srgbClr val="FFFFFF"/>
          </a:solidFill>
        </p:spPr>
        <p:txBody>
          <a:bodyPr wrap="square" lIns="0" tIns="0" rIns="0" bIns="0" rtlCol="0"/>
          <a:lstStyle/>
          <a:p>
            <a:endParaRPr/>
          </a:p>
        </p:txBody>
      </p:sp>
      <p:sp>
        <p:nvSpPr>
          <p:cNvPr id="18" name="object 18"/>
          <p:cNvSpPr/>
          <p:nvPr/>
        </p:nvSpPr>
        <p:spPr>
          <a:xfrm>
            <a:off x="7261893" y="1423699"/>
            <a:ext cx="85725" cy="16510"/>
          </a:xfrm>
          <a:custGeom>
            <a:avLst/>
            <a:gdLst/>
            <a:ahLst/>
            <a:cxnLst/>
            <a:rect l="l" t="t" r="r" b="b"/>
            <a:pathLst>
              <a:path w="85725" h="16509">
                <a:moveTo>
                  <a:pt x="85440" y="0"/>
                </a:moveTo>
                <a:lnTo>
                  <a:pt x="3596" y="0"/>
                </a:lnTo>
                <a:lnTo>
                  <a:pt x="0" y="3606"/>
                </a:lnTo>
                <a:lnTo>
                  <a:pt x="0" y="12476"/>
                </a:lnTo>
                <a:lnTo>
                  <a:pt x="3596" y="16069"/>
                </a:lnTo>
                <a:lnTo>
                  <a:pt x="73691" y="16069"/>
                </a:lnTo>
                <a:lnTo>
                  <a:pt x="78141" y="8455"/>
                </a:lnTo>
                <a:lnTo>
                  <a:pt x="85440" y="0"/>
                </a:lnTo>
                <a:close/>
              </a:path>
            </a:pathLst>
          </a:custGeom>
          <a:solidFill>
            <a:srgbClr val="FFFFFF"/>
          </a:solidFill>
        </p:spPr>
        <p:txBody>
          <a:bodyPr wrap="square" lIns="0" tIns="0" rIns="0" bIns="0" rtlCol="0"/>
          <a:lstStyle/>
          <a:p>
            <a:endParaRPr/>
          </a:p>
        </p:txBody>
      </p:sp>
      <p:sp>
        <p:nvSpPr>
          <p:cNvPr id="19" name="object 19"/>
          <p:cNvSpPr/>
          <p:nvPr/>
        </p:nvSpPr>
        <p:spPr>
          <a:xfrm>
            <a:off x="7719796" y="1423701"/>
            <a:ext cx="92710" cy="16510"/>
          </a:xfrm>
          <a:custGeom>
            <a:avLst/>
            <a:gdLst/>
            <a:ahLst/>
            <a:cxnLst/>
            <a:rect l="l" t="t" r="r" b="b"/>
            <a:pathLst>
              <a:path w="92709" h="16509">
                <a:moveTo>
                  <a:pt x="88558" y="0"/>
                </a:moveTo>
                <a:lnTo>
                  <a:pt x="0" y="0"/>
                </a:lnTo>
                <a:lnTo>
                  <a:pt x="2703" y="6024"/>
                </a:lnTo>
                <a:lnTo>
                  <a:pt x="3303" y="16069"/>
                </a:lnTo>
                <a:lnTo>
                  <a:pt x="88558" y="16069"/>
                </a:lnTo>
                <a:lnTo>
                  <a:pt x="92155" y="12462"/>
                </a:lnTo>
                <a:lnTo>
                  <a:pt x="92155" y="3592"/>
                </a:lnTo>
                <a:lnTo>
                  <a:pt x="88558" y="0"/>
                </a:lnTo>
                <a:close/>
              </a:path>
            </a:pathLst>
          </a:custGeom>
          <a:solidFill>
            <a:srgbClr val="FFFFFF"/>
          </a:solidFill>
        </p:spPr>
        <p:txBody>
          <a:bodyPr wrap="square" lIns="0" tIns="0" rIns="0" bIns="0" rtlCol="0"/>
          <a:lstStyle/>
          <a:p>
            <a:endParaRPr/>
          </a:p>
        </p:txBody>
      </p:sp>
      <p:sp>
        <p:nvSpPr>
          <p:cNvPr id="20" name="object 20"/>
          <p:cNvSpPr/>
          <p:nvPr/>
        </p:nvSpPr>
        <p:spPr>
          <a:xfrm>
            <a:off x="7525060" y="1423699"/>
            <a:ext cx="85090" cy="16510"/>
          </a:xfrm>
          <a:custGeom>
            <a:avLst/>
            <a:gdLst/>
            <a:ahLst/>
            <a:cxnLst/>
            <a:rect l="l" t="t" r="r" b="b"/>
            <a:pathLst>
              <a:path w="85090" h="16509">
                <a:moveTo>
                  <a:pt x="84682" y="0"/>
                </a:moveTo>
                <a:lnTo>
                  <a:pt x="0" y="0"/>
                </a:lnTo>
                <a:lnTo>
                  <a:pt x="3437" y="16069"/>
                </a:lnTo>
                <a:lnTo>
                  <a:pt x="81404" y="16069"/>
                </a:lnTo>
                <a:lnTo>
                  <a:pt x="81685" y="7332"/>
                </a:lnTo>
                <a:lnTo>
                  <a:pt x="84682" y="0"/>
                </a:lnTo>
                <a:close/>
              </a:path>
            </a:pathLst>
          </a:custGeom>
          <a:solidFill>
            <a:srgbClr val="FFFFFF"/>
          </a:solidFill>
        </p:spPr>
        <p:txBody>
          <a:bodyPr wrap="square" lIns="0" tIns="0" rIns="0" bIns="0" rtlCol="0"/>
          <a:lstStyle/>
          <a:p>
            <a:endParaRPr/>
          </a:p>
        </p:txBody>
      </p:sp>
      <p:sp>
        <p:nvSpPr>
          <p:cNvPr id="21" name="object 21"/>
          <p:cNvSpPr/>
          <p:nvPr/>
        </p:nvSpPr>
        <p:spPr>
          <a:xfrm>
            <a:off x="7277347" y="1398447"/>
            <a:ext cx="193675" cy="0"/>
          </a:xfrm>
          <a:custGeom>
            <a:avLst/>
            <a:gdLst/>
            <a:ahLst/>
            <a:cxnLst/>
            <a:rect l="l" t="t" r="r" b="b"/>
            <a:pathLst>
              <a:path w="193675">
                <a:moveTo>
                  <a:pt x="0" y="0"/>
                </a:moveTo>
                <a:lnTo>
                  <a:pt x="193621" y="0"/>
                </a:lnTo>
              </a:path>
            </a:pathLst>
          </a:custGeom>
          <a:ln w="17339">
            <a:solidFill>
              <a:srgbClr val="FFFFFF"/>
            </a:solidFill>
          </a:ln>
        </p:spPr>
        <p:txBody>
          <a:bodyPr wrap="square" lIns="0" tIns="0" rIns="0" bIns="0" rtlCol="0"/>
          <a:lstStyle/>
          <a:p>
            <a:endParaRPr/>
          </a:p>
        </p:txBody>
      </p:sp>
      <p:sp>
        <p:nvSpPr>
          <p:cNvPr id="22" name="object 22"/>
          <p:cNvSpPr/>
          <p:nvPr/>
        </p:nvSpPr>
        <p:spPr>
          <a:xfrm>
            <a:off x="7691046" y="1390411"/>
            <a:ext cx="105410" cy="16510"/>
          </a:xfrm>
          <a:custGeom>
            <a:avLst/>
            <a:gdLst/>
            <a:ahLst/>
            <a:cxnLst/>
            <a:rect l="l" t="t" r="r" b="b"/>
            <a:pathLst>
              <a:path w="105409" h="16509">
                <a:moveTo>
                  <a:pt x="101572" y="0"/>
                </a:moveTo>
                <a:lnTo>
                  <a:pt x="0" y="0"/>
                </a:lnTo>
                <a:lnTo>
                  <a:pt x="10455" y="4301"/>
                </a:lnTo>
                <a:lnTo>
                  <a:pt x="19434" y="16069"/>
                </a:lnTo>
                <a:lnTo>
                  <a:pt x="101572" y="16069"/>
                </a:lnTo>
                <a:lnTo>
                  <a:pt x="105168" y="12462"/>
                </a:lnTo>
                <a:lnTo>
                  <a:pt x="105168" y="3592"/>
                </a:lnTo>
                <a:lnTo>
                  <a:pt x="101572" y="0"/>
                </a:lnTo>
                <a:close/>
              </a:path>
            </a:pathLst>
          </a:custGeom>
          <a:solidFill>
            <a:srgbClr val="FFFFFF"/>
          </a:solidFill>
        </p:spPr>
        <p:txBody>
          <a:bodyPr wrap="square" lIns="0" tIns="0" rIns="0" bIns="0" rtlCol="0"/>
          <a:lstStyle/>
          <a:p>
            <a:endParaRPr/>
          </a:p>
        </p:txBody>
      </p:sp>
      <p:sp>
        <p:nvSpPr>
          <p:cNvPr id="23" name="object 23"/>
          <p:cNvSpPr/>
          <p:nvPr/>
        </p:nvSpPr>
        <p:spPr>
          <a:xfrm>
            <a:off x="7510183" y="1390408"/>
            <a:ext cx="128905" cy="16510"/>
          </a:xfrm>
          <a:custGeom>
            <a:avLst/>
            <a:gdLst/>
            <a:ahLst/>
            <a:cxnLst/>
            <a:rect l="l" t="t" r="r" b="b"/>
            <a:pathLst>
              <a:path w="128904" h="16509">
                <a:moveTo>
                  <a:pt x="128334" y="0"/>
                </a:moveTo>
                <a:lnTo>
                  <a:pt x="0" y="0"/>
                </a:lnTo>
                <a:lnTo>
                  <a:pt x="4702" y="7599"/>
                </a:lnTo>
                <a:lnTo>
                  <a:pt x="8272" y="16069"/>
                </a:lnTo>
                <a:lnTo>
                  <a:pt x="108873" y="16069"/>
                </a:lnTo>
                <a:lnTo>
                  <a:pt x="117331" y="4594"/>
                </a:lnTo>
                <a:lnTo>
                  <a:pt x="128334" y="0"/>
                </a:lnTo>
                <a:close/>
              </a:path>
            </a:pathLst>
          </a:custGeom>
          <a:solidFill>
            <a:srgbClr val="FFFFFF"/>
          </a:solidFill>
        </p:spPr>
        <p:txBody>
          <a:bodyPr wrap="square" lIns="0" tIns="0" rIns="0" bIns="0" rtlCol="0"/>
          <a:lstStyle/>
          <a:p>
            <a:endParaRPr/>
          </a:p>
        </p:txBody>
      </p:sp>
      <p:sp>
        <p:nvSpPr>
          <p:cNvPr id="24" name="object 24"/>
          <p:cNvSpPr/>
          <p:nvPr/>
        </p:nvSpPr>
        <p:spPr>
          <a:xfrm>
            <a:off x="7298235" y="1365154"/>
            <a:ext cx="477520" cy="0"/>
          </a:xfrm>
          <a:custGeom>
            <a:avLst/>
            <a:gdLst/>
            <a:ahLst/>
            <a:cxnLst/>
            <a:rect l="l" t="t" r="r" b="b"/>
            <a:pathLst>
              <a:path w="477520">
                <a:moveTo>
                  <a:pt x="0" y="0"/>
                </a:moveTo>
                <a:lnTo>
                  <a:pt x="477371" y="0"/>
                </a:lnTo>
              </a:path>
            </a:pathLst>
          </a:custGeom>
          <a:ln w="17340">
            <a:solidFill>
              <a:srgbClr val="FFFFFF"/>
            </a:solidFill>
          </a:ln>
        </p:spPr>
        <p:txBody>
          <a:bodyPr wrap="square" lIns="0" tIns="0" rIns="0" bIns="0" rtlCol="0"/>
          <a:lstStyle/>
          <a:p>
            <a:endParaRPr/>
          </a:p>
        </p:txBody>
      </p:sp>
      <p:sp>
        <p:nvSpPr>
          <p:cNvPr id="25" name="object 25"/>
          <p:cNvSpPr/>
          <p:nvPr/>
        </p:nvSpPr>
        <p:spPr>
          <a:xfrm>
            <a:off x="7327145" y="1331868"/>
            <a:ext cx="419734" cy="0"/>
          </a:xfrm>
          <a:custGeom>
            <a:avLst/>
            <a:gdLst/>
            <a:ahLst/>
            <a:cxnLst/>
            <a:rect l="l" t="t" r="r" b="b"/>
            <a:pathLst>
              <a:path w="419734">
                <a:moveTo>
                  <a:pt x="0" y="0"/>
                </a:moveTo>
                <a:lnTo>
                  <a:pt x="419557" y="0"/>
                </a:lnTo>
              </a:path>
            </a:pathLst>
          </a:custGeom>
          <a:ln w="17339">
            <a:solidFill>
              <a:srgbClr val="FFFFFF"/>
            </a:solidFill>
          </a:ln>
        </p:spPr>
        <p:txBody>
          <a:bodyPr wrap="square" lIns="0" tIns="0" rIns="0" bIns="0" rtlCol="0"/>
          <a:lstStyle/>
          <a:p>
            <a:endParaRPr/>
          </a:p>
        </p:txBody>
      </p:sp>
      <p:sp>
        <p:nvSpPr>
          <p:cNvPr id="26" name="object 26"/>
          <p:cNvSpPr/>
          <p:nvPr/>
        </p:nvSpPr>
        <p:spPr>
          <a:xfrm>
            <a:off x="7366644" y="1298573"/>
            <a:ext cx="340360" cy="0"/>
          </a:xfrm>
          <a:custGeom>
            <a:avLst/>
            <a:gdLst/>
            <a:ahLst/>
            <a:cxnLst/>
            <a:rect l="l" t="t" r="r" b="b"/>
            <a:pathLst>
              <a:path w="340359">
                <a:moveTo>
                  <a:pt x="0" y="0"/>
                </a:moveTo>
                <a:lnTo>
                  <a:pt x="339991" y="0"/>
                </a:lnTo>
              </a:path>
            </a:pathLst>
          </a:custGeom>
          <a:ln w="17340">
            <a:solidFill>
              <a:srgbClr val="FFFFFF"/>
            </a:solidFill>
          </a:ln>
        </p:spPr>
        <p:txBody>
          <a:bodyPr wrap="square" lIns="0" tIns="0" rIns="0" bIns="0" rtlCol="0"/>
          <a:lstStyle/>
          <a:p>
            <a:endParaRPr/>
          </a:p>
        </p:txBody>
      </p:sp>
      <p:sp>
        <p:nvSpPr>
          <p:cNvPr id="27" name="object 27"/>
          <p:cNvSpPr/>
          <p:nvPr/>
        </p:nvSpPr>
        <p:spPr>
          <a:xfrm>
            <a:off x="7556389"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28" name="object 28"/>
          <p:cNvSpPr/>
          <p:nvPr/>
        </p:nvSpPr>
        <p:spPr>
          <a:xfrm>
            <a:off x="7528430" y="1129800"/>
            <a:ext cx="105410" cy="136525"/>
          </a:xfrm>
          <a:custGeom>
            <a:avLst/>
            <a:gdLst/>
            <a:ahLst/>
            <a:cxnLst/>
            <a:rect l="l" t="t" r="r" b="b"/>
            <a:pathLst>
              <a:path w="105409" h="136525">
                <a:moveTo>
                  <a:pt x="101657" y="0"/>
                </a:moveTo>
                <a:lnTo>
                  <a:pt x="55412" y="16991"/>
                </a:lnTo>
                <a:lnTo>
                  <a:pt x="25874" y="44977"/>
                </a:lnTo>
                <a:lnTo>
                  <a:pt x="6247" y="81586"/>
                </a:lnTo>
                <a:lnTo>
                  <a:pt x="0" y="119216"/>
                </a:lnTo>
                <a:lnTo>
                  <a:pt x="282" y="125871"/>
                </a:lnTo>
                <a:lnTo>
                  <a:pt x="512" y="128023"/>
                </a:lnTo>
                <a:lnTo>
                  <a:pt x="512" y="132457"/>
                </a:lnTo>
                <a:lnTo>
                  <a:pt x="4080" y="136037"/>
                </a:lnTo>
                <a:lnTo>
                  <a:pt x="12940" y="136051"/>
                </a:lnTo>
                <a:lnTo>
                  <a:pt x="16537" y="132457"/>
                </a:lnTo>
                <a:lnTo>
                  <a:pt x="16456" y="125707"/>
                </a:lnTo>
                <a:lnTo>
                  <a:pt x="16645" y="119747"/>
                </a:lnTo>
                <a:lnTo>
                  <a:pt x="25634" y="82362"/>
                </a:lnTo>
                <a:lnTo>
                  <a:pt x="45362" y="46399"/>
                </a:lnTo>
                <a:lnTo>
                  <a:pt x="85272" y="19694"/>
                </a:lnTo>
                <a:lnTo>
                  <a:pt x="97208" y="16069"/>
                </a:lnTo>
                <a:lnTo>
                  <a:pt x="101644" y="16069"/>
                </a:lnTo>
                <a:lnTo>
                  <a:pt x="105227" y="12490"/>
                </a:lnTo>
                <a:lnTo>
                  <a:pt x="105227" y="3606"/>
                </a:lnTo>
                <a:lnTo>
                  <a:pt x="101657" y="0"/>
                </a:lnTo>
                <a:close/>
              </a:path>
              <a:path w="105409" h="136525">
                <a:moveTo>
                  <a:pt x="101644" y="16069"/>
                </a:moveTo>
                <a:lnTo>
                  <a:pt x="97208" y="16069"/>
                </a:lnTo>
                <a:lnTo>
                  <a:pt x="101630" y="16083"/>
                </a:lnTo>
                <a:close/>
              </a:path>
            </a:pathLst>
          </a:custGeom>
          <a:solidFill>
            <a:srgbClr val="FFFFFF"/>
          </a:solidFill>
        </p:spPr>
        <p:txBody>
          <a:bodyPr wrap="square" lIns="0" tIns="0" rIns="0" bIns="0" rtlCol="0"/>
          <a:lstStyle/>
          <a:p>
            <a:endParaRPr/>
          </a:p>
        </p:txBody>
      </p:sp>
      <p:sp>
        <p:nvSpPr>
          <p:cNvPr id="29" name="object 29"/>
          <p:cNvSpPr/>
          <p:nvPr/>
        </p:nvSpPr>
        <p:spPr>
          <a:xfrm>
            <a:off x="7243569" y="1556553"/>
            <a:ext cx="175895" cy="205104"/>
          </a:xfrm>
          <a:custGeom>
            <a:avLst/>
            <a:gdLst/>
            <a:ahLst/>
            <a:cxnLst/>
            <a:rect l="l" t="t" r="r" b="b"/>
            <a:pathLst>
              <a:path w="175895" h="205105">
                <a:moveTo>
                  <a:pt x="0" y="20"/>
                </a:moveTo>
                <a:lnTo>
                  <a:pt x="5664" y="40143"/>
                </a:lnTo>
                <a:lnTo>
                  <a:pt x="16512" y="78342"/>
                </a:lnTo>
                <a:lnTo>
                  <a:pt x="32167" y="114242"/>
                </a:lnTo>
                <a:lnTo>
                  <a:pt x="52253" y="147467"/>
                </a:lnTo>
                <a:lnTo>
                  <a:pt x="76394" y="177639"/>
                </a:lnTo>
                <a:lnTo>
                  <a:pt x="104213" y="204383"/>
                </a:lnTo>
                <a:lnTo>
                  <a:pt x="105534" y="204568"/>
                </a:lnTo>
                <a:lnTo>
                  <a:pt x="106628" y="202829"/>
                </a:lnTo>
                <a:lnTo>
                  <a:pt x="107587" y="199286"/>
                </a:lnTo>
                <a:lnTo>
                  <a:pt x="108502" y="194056"/>
                </a:lnTo>
                <a:lnTo>
                  <a:pt x="109507" y="186953"/>
                </a:lnTo>
                <a:lnTo>
                  <a:pt x="110571" y="179020"/>
                </a:lnTo>
                <a:lnTo>
                  <a:pt x="111909" y="169452"/>
                </a:lnTo>
                <a:lnTo>
                  <a:pt x="121434" y="120301"/>
                </a:lnTo>
                <a:lnTo>
                  <a:pt x="135539" y="75362"/>
                </a:lnTo>
                <a:lnTo>
                  <a:pt x="135907" y="74465"/>
                </a:lnTo>
                <a:lnTo>
                  <a:pt x="67036" y="74465"/>
                </a:lnTo>
                <a:lnTo>
                  <a:pt x="72783" y="26291"/>
                </a:lnTo>
                <a:lnTo>
                  <a:pt x="83080" y="157"/>
                </a:lnTo>
                <a:lnTo>
                  <a:pt x="0" y="20"/>
                </a:lnTo>
                <a:close/>
              </a:path>
              <a:path w="175895" h="205105">
                <a:moveTo>
                  <a:pt x="147954" y="0"/>
                </a:moveTo>
                <a:lnTo>
                  <a:pt x="106097" y="30704"/>
                </a:lnTo>
                <a:lnTo>
                  <a:pt x="76428" y="62466"/>
                </a:lnTo>
                <a:lnTo>
                  <a:pt x="67036" y="74465"/>
                </a:lnTo>
                <a:lnTo>
                  <a:pt x="135907" y="74465"/>
                </a:lnTo>
                <a:lnTo>
                  <a:pt x="142058" y="59481"/>
                </a:lnTo>
                <a:lnTo>
                  <a:pt x="149640" y="43349"/>
                </a:lnTo>
                <a:lnTo>
                  <a:pt x="158450" y="26963"/>
                </a:lnTo>
                <a:lnTo>
                  <a:pt x="168357" y="10809"/>
                </a:lnTo>
                <a:lnTo>
                  <a:pt x="175743" y="20"/>
                </a:lnTo>
                <a:lnTo>
                  <a:pt x="147954" y="0"/>
                </a:lnTo>
                <a:close/>
              </a:path>
            </a:pathLst>
          </a:custGeom>
          <a:solidFill>
            <a:srgbClr val="FFFFFF"/>
          </a:solidFill>
        </p:spPr>
        <p:txBody>
          <a:bodyPr wrap="square" lIns="0" tIns="0" rIns="0" bIns="0" rtlCol="0"/>
          <a:lstStyle/>
          <a:p>
            <a:endParaRPr/>
          </a:p>
        </p:txBody>
      </p:sp>
      <p:sp>
        <p:nvSpPr>
          <p:cNvPr id="30" name="object 30"/>
          <p:cNvSpPr/>
          <p:nvPr/>
        </p:nvSpPr>
        <p:spPr>
          <a:xfrm>
            <a:off x="7418413" y="1556575"/>
            <a:ext cx="412115" cy="268605"/>
          </a:xfrm>
          <a:custGeom>
            <a:avLst/>
            <a:gdLst/>
            <a:ahLst/>
            <a:cxnLst/>
            <a:rect l="l" t="t" r="r" b="b"/>
            <a:pathLst>
              <a:path w="412115" h="268605">
                <a:moveTo>
                  <a:pt x="55835" y="30"/>
                </a:moveTo>
                <a:lnTo>
                  <a:pt x="37005" y="38870"/>
                </a:lnTo>
                <a:lnTo>
                  <a:pt x="22850" y="76301"/>
                </a:lnTo>
                <a:lnTo>
                  <a:pt x="8932" y="128765"/>
                </a:lnTo>
                <a:lnTo>
                  <a:pt x="2093" y="173821"/>
                </a:lnTo>
                <a:lnTo>
                  <a:pt x="0" y="210369"/>
                </a:lnTo>
                <a:lnTo>
                  <a:pt x="100" y="224099"/>
                </a:lnTo>
                <a:lnTo>
                  <a:pt x="25386" y="258329"/>
                </a:lnTo>
                <a:lnTo>
                  <a:pt x="67869" y="268481"/>
                </a:lnTo>
                <a:lnTo>
                  <a:pt x="73077" y="268481"/>
                </a:lnTo>
                <a:lnTo>
                  <a:pt x="109488" y="250362"/>
                </a:lnTo>
                <a:lnTo>
                  <a:pt x="118901" y="222623"/>
                </a:lnTo>
                <a:lnTo>
                  <a:pt x="283453" y="222623"/>
                </a:lnTo>
                <a:lnTo>
                  <a:pt x="325164" y="188350"/>
                </a:lnTo>
                <a:lnTo>
                  <a:pt x="361443" y="144793"/>
                </a:lnTo>
                <a:lnTo>
                  <a:pt x="372866" y="126526"/>
                </a:lnTo>
                <a:lnTo>
                  <a:pt x="78552" y="126526"/>
                </a:lnTo>
                <a:lnTo>
                  <a:pt x="78043" y="125817"/>
                </a:lnTo>
                <a:lnTo>
                  <a:pt x="78744" y="121633"/>
                </a:lnTo>
                <a:lnTo>
                  <a:pt x="80393" y="114385"/>
                </a:lnTo>
                <a:lnTo>
                  <a:pt x="82708" y="104577"/>
                </a:lnTo>
                <a:lnTo>
                  <a:pt x="85437" y="92575"/>
                </a:lnTo>
                <a:lnTo>
                  <a:pt x="93406" y="47901"/>
                </a:lnTo>
                <a:lnTo>
                  <a:pt x="95865" y="15244"/>
                </a:lnTo>
                <a:lnTo>
                  <a:pt x="87682" y="5818"/>
                </a:lnTo>
                <a:lnTo>
                  <a:pt x="70813" y="1351"/>
                </a:lnTo>
                <a:lnTo>
                  <a:pt x="55835" y="30"/>
                </a:lnTo>
                <a:close/>
              </a:path>
              <a:path w="412115" h="268605">
                <a:moveTo>
                  <a:pt x="283453" y="222623"/>
                </a:moveTo>
                <a:lnTo>
                  <a:pt x="118901" y="222623"/>
                </a:lnTo>
                <a:lnTo>
                  <a:pt x="121144" y="236844"/>
                </a:lnTo>
                <a:lnTo>
                  <a:pt x="149119" y="265771"/>
                </a:lnTo>
                <a:lnTo>
                  <a:pt x="169894" y="268481"/>
                </a:lnTo>
                <a:lnTo>
                  <a:pt x="175382" y="267920"/>
                </a:lnTo>
                <a:lnTo>
                  <a:pt x="212942" y="257896"/>
                </a:lnTo>
                <a:lnTo>
                  <a:pt x="248354" y="243200"/>
                </a:lnTo>
                <a:lnTo>
                  <a:pt x="281388" y="224099"/>
                </a:lnTo>
                <a:lnTo>
                  <a:pt x="283453" y="222623"/>
                </a:lnTo>
                <a:close/>
              </a:path>
              <a:path w="412115" h="268605">
                <a:moveTo>
                  <a:pt x="204075" y="0"/>
                </a:moveTo>
                <a:lnTo>
                  <a:pt x="136258" y="0"/>
                </a:lnTo>
                <a:lnTo>
                  <a:pt x="135800" y="2027"/>
                </a:lnTo>
                <a:lnTo>
                  <a:pt x="134420" y="7717"/>
                </a:lnTo>
                <a:lnTo>
                  <a:pt x="119434" y="55315"/>
                </a:lnTo>
                <a:lnTo>
                  <a:pt x="97939" y="100604"/>
                </a:lnTo>
                <a:lnTo>
                  <a:pt x="78552" y="126526"/>
                </a:lnTo>
                <a:lnTo>
                  <a:pt x="372866" y="126526"/>
                </a:lnTo>
                <a:lnTo>
                  <a:pt x="395899" y="76776"/>
                </a:lnTo>
                <a:lnTo>
                  <a:pt x="406367" y="39306"/>
                </a:lnTo>
                <a:lnTo>
                  <a:pt x="411158" y="6598"/>
                </a:lnTo>
                <a:lnTo>
                  <a:pt x="208831" y="6598"/>
                </a:lnTo>
                <a:lnTo>
                  <a:pt x="204075" y="0"/>
                </a:lnTo>
                <a:close/>
              </a:path>
              <a:path w="412115" h="268605">
                <a:moveTo>
                  <a:pt x="411856" y="0"/>
                </a:moveTo>
                <a:lnTo>
                  <a:pt x="209511" y="0"/>
                </a:lnTo>
                <a:lnTo>
                  <a:pt x="208831" y="6598"/>
                </a:lnTo>
                <a:lnTo>
                  <a:pt x="411158" y="6598"/>
                </a:lnTo>
                <a:lnTo>
                  <a:pt x="411856" y="0"/>
                </a:lnTo>
                <a:close/>
              </a:path>
            </a:pathLst>
          </a:custGeom>
          <a:solidFill>
            <a:srgbClr val="FFFFFF"/>
          </a:solidFill>
        </p:spPr>
        <p:txBody>
          <a:bodyPr wrap="square" lIns="0" tIns="0" rIns="0" bIns="0" rtlCol="0"/>
          <a:lstStyle/>
          <a:p>
            <a:endParaRPr/>
          </a:p>
        </p:txBody>
      </p:sp>
      <p:sp>
        <p:nvSpPr>
          <p:cNvPr id="31" name="object 31"/>
          <p:cNvSpPr/>
          <p:nvPr/>
        </p:nvSpPr>
        <p:spPr>
          <a:xfrm>
            <a:off x="7431616" y="1257247"/>
            <a:ext cx="86360" cy="16510"/>
          </a:xfrm>
          <a:custGeom>
            <a:avLst/>
            <a:gdLst/>
            <a:ahLst/>
            <a:cxnLst/>
            <a:rect l="l" t="t" r="r" b="b"/>
            <a:pathLst>
              <a:path w="86359" h="16509">
                <a:moveTo>
                  <a:pt x="82256" y="0"/>
                </a:moveTo>
                <a:lnTo>
                  <a:pt x="3582" y="0"/>
                </a:lnTo>
                <a:lnTo>
                  <a:pt x="0" y="3594"/>
                </a:lnTo>
                <a:lnTo>
                  <a:pt x="0" y="12463"/>
                </a:lnTo>
                <a:lnTo>
                  <a:pt x="3582" y="16070"/>
                </a:lnTo>
                <a:lnTo>
                  <a:pt x="82256" y="16070"/>
                </a:lnTo>
                <a:lnTo>
                  <a:pt x="85853" y="12463"/>
                </a:lnTo>
                <a:lnTo>
                  <a:pt x="85853" y="3594"/>
                </a:lnTo>
                <a:lnTo>
                  <a:pt x="82256" y="0"/>
                </a:lnTo>
                <a:close/>
              </a:path>
            </a:pathLst>
          </a:custGeom>
          <a:solidFill>
            <a:srgbClr val="FFFFFF"/>
          </a:solidFill>
        </p:spPr>
        <p:txBody>
          <a:bodyPr wrap="square" lIns="0" tIns="0" rIns="0" bIns="0" rtlCol="0"/>
          <a:lstStyle/>
          <a:p>
            <a:endParaRPr/>
          </a:p>
        </p:txBody>
      </p:sp>
      <p:sp>
        <p:nvSpPr>
          <p:cNvPr id="32" name="object 32"/>
          <p:cNvSpPr txBox="1"/>
          <p:nvPr/>
        </p:nvSpPr>
        <p:spPr>
          <a:xfrm>
            <a:off x="6825948" y="1900554"/>
            <a:ext cx="1422400" cy="400050"/>
          </a:xfrm>
          <a:prstGeom prst="rect">
            <a:avLst/>
          </a:prstGeom>
        </p:spPr>
        <p:txBody>
          <a:bodyPr vert="horz" wrap="square" lIns="0" tIns="0" rIns="0" bIns="0" rtlCol="0">
            <a:spAutoFit/>
          </a:bodyPr>
          <a:lstStyle/>
          <a:p>
            <a:pPr marL="77470" marR="5080" indent="-65405">
              <a:lnSpc>
                <a:spcPct val="103000"/>
              </a:lnSpc>
            </a:pPr>
            <a:r>
              <a:rPr sz="1300" b="1" spc="40" dirty="0">
                <a:solidFill>
                  <a:srgbClr val="FFFFFF"/>
                </a:solidFill>
                <a:latin typeface="Times New Roman"/>
                <a:cs typeface="Times New Roman"/>
              </a:rPr>
              <a:t>Br</a:t>
            </a:r>
            <a:r>
              <a:rPr sz="1300" b="1" spc="5" dirty="0">
                <a:solidFill>
                  <a:srgbClr val="FFFFFF"/>
                </a:solidFill>
                <a:latin typeface="Times New Roman"/>
                <a:cs typeface="Times New Roman"/>
              </a:rPr>
              <a:t>o</a:t>
            </a:r>
            <a:r>
              <a:rPr sz="1300" b="1" spc="145" dirty="0">
                <a:solidFill>
                  <a:srgbClr val="FFFFFF"/>
                </a:solidFill>
                <a:latin typeface="Times New Roman"/>
                <a:cs typeface="Times New Roman"/>
              </a:rPr>
              <a:t>w</a:t>
            </a:r>
            <a:r>
              <a:rPr sz="1300" b="1" spc="100" dirty="0">
                <a:solidFill>
                  <a:srgbClr val="FFFFFF"/>
                </a:solidFill>
                <a:latin typeface="Times New Roman"/>
                <a:cs typeface="Times New Roman"/>
              </a:rPr>
              <a:t>a</a:t>
            </a:r>
            <a:r>
              <a:rPr sz="1300" b="1" spc="80" dirty="0">
                <a:solidFill>
                  <a:srgbClr val="FFFFFF"/>
                </a:solidFill>
                <a:latin typeface="Times New Roman"/>
                <a:cs typeface="Times New Roman"/>
              </a:rPr>
              <a:t>r</a:t>
            </a:r>
            <a:r>
              <a:rPr sz="1300" b="1" spc="200" dirty="0">
                <a:solidFill>
                  <a:srgbClr val="FFFFFF"/>
                </a:solidFill>
                <a:latin typeface="Times New Roman"/>
                <a:cs typeface="Times New Roman"/>
              </a:rPr>
              <a:t>d</a:t>
            </a:r>
            <a:r>
              <a:rPr sz="1300" b="1" spc="85" dirty="0">
                <a:solidFill>
                  <a:srgbClr val="FFFFFF"/>
                </a:solidFill>
                <a:latin typeface="Times New Roman"/>
                <a:cs typeface="Times New Roman"/>
              </a:rPr>
              <a:t> </a:t>
            </a:r>
            <a:r>
              <a:rPr sz="1300" b="1" spc="130" dirty="0">
                <a:solidFill>
                  <a:srgbClr val="FFFFFF"/>
                </a:solidFill>
                <a:latin typeface="Times New Roman"/>
                <a:cs typeface="Times New Roman"/>
              </a:rPr>
              <a:t>County</a:t>
            </a:r>
            <a:r>
              <a:rPr sz="1300" b="1" spc="60" dirty="0">
                <a:solidFill>
                  <a:srgbClr val="FFFFFF"/>
                </a:solidFill>
                <a:latin typeface="Times New Roman"/>
                <a:cs typeface="Times New Roman"/>
              </a:rPr>
              <a:t> </a:t>
            </a:r>
            <a:r>
              <a:rPr sz="1300" b="1" spc="114" dirty="0">
                <a:solidFill>
                  <a:srgbClr val="FFFFFF"/>
                </a:solidFill>
                <a:latin typeface="Times New Roman"/>
                <a:cs typeface="Times New Roman"/>
              </a:rPr>
              <a:t>Public</a:t>
            </a:r>
            <a:r>
              <a:rPr sz="1300" b="1" spc="85" dirty="0">
                <a:solidFill>
                  <a:srgbClr val="FFFFFF"/>
                </a:solidFill>
                <a:latin typeface="Times New Roman"/>
                <a:cs typeface="Times New Roman"/>
              </a:rPr>
              <a:t> </a:t>
            </a:r>
            <a:r>
              <a:rPr sz="1300" b="1" spc="155" dirty="0">
                <a:solidFill>
                  <a:srgbClr val="FFFFFF"/>
                </a:solidFill>
                <a:latin typeface="Times New Roman"/>
                <a:cs typeface="Times New Roman"/>
              </a:rPr>
              <a:t>Schools</a:t>
            </a:r>
            <a:endParaRPr sz="1300">
              <a:latin typeface="Times New Roman"/>
              <a:cs typeface="Times New Roman"/>
            </a:endParaRPr>
          </a:p>
        </p:txBody>
      </p:sp>
      <p:sp>
        <p:nvSpPr>
          <p:cNvPr id="34" name="TextBox 33"/>
          <p:cNvSpPr txBox="1"/>
          <p:nvPr/>
        </p:nvSpPr>
        <p:spPr>
          <a:xfrm>
            <a:off x="990600" y="1066800"/>
            <a:ext cx="5791200" cy="1050394"/>
          </a:xfrm>
          <a:prstGeom prst="rect">
            <a:avLst/>
          </a:prstGeom>
          <a:noFill/>
        </p:spPr>
        <p:txBody>
          <a:bodyPr wrap="square" rtlCol="0">
            <a:spAutoFit/>
          </a:bodyPr>
          <a:lstStyle/>
          <a:p>
            <a:pPr marR="22225" algn="ctr">
              <a:lnSpc>
                <a:spcPts val="7909"/>
              </a:lnSpc>
            </a:pPr>
            <a:r>
              <a:rPr lang="en-US" sz="4400" b="1" spc="-45" dirty="0">
                <a:solidFill>
                  <a:srgbClr val="FFFFFF"/>
                </a:solidFill>
                <a:cs typeface="Calibri"/>
              </a:rPr>
              <a:t>A+ </a:t>
            </a:r>
            <a:r>
              <a:rPr lang="en-US" sz="4400" b="1" spc="-45" dirty="0" smtClean="0">
                <a:solidFill>
                  <a:srgbClr val="FFFFFF"/>
                </a:solidFill>
                <a:cs typeface="Calibri"/>
              </a:rPr>
              <a:t>RECOGNITION FUND</a:t>
            </a:r>
            <a:endParaRPr lang="en-US" sz="4400" dirty="0">
              <a:cs typeface="Calibri"/>
            </a:endParaRPr>
          </a:p>
        </p:txBody>
      </p:sp>
      <p:sp>
        <p:nvSpPr>
          <p:cNvPr id="33" name="Slide Number Placeholder 32"/>
          <p:cNvSpPr>
            <a:spLocks noGrp="1"/>
          </p:cNvSpPr>
          <p:nvPr>
            <p:ph type="sldNum" sz="quarter" idx="7"/>
          </p:nvPr>
        </p:nvSpPr>
        <p:spPr/>
        <p:txBody>
          <a:bodyPr/>
          <a:lstStyle/>
          <a:p>
            <a:fld id="{B6F15528-21DE-4FAA-801E-634DDDAF4B2B}" type="slidenum">
              <a:rPr lang="en-US" smtClean="0"/>
              <a:t>8</a:t>
            </a:fld>
            <a:endParaRPr lang="en-US" dirty="0"/>
          </a:p>
        </p:txBody>
      </p:sp>
    </p:spTree>
    <p:extLst>
      <p:ext uri="{BB962C8B-B14F-4D97-AF65-F5344CB8AC3E}">
        <p14:creationId xmlns:p14="http://schemas.microsoft.com/office/powerpoint/2010/main" val="18049044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6" y="1066799"/>
            <a:ext cx="5868815" cy="1446550"/>
          </a:xfrm>
        </p:spPr>
        <p:txBody>
          <a:bodyPr/>
          <a:lstStyle/>
          <a:p>
            <a:pPr algn="ctr"/>
            <a:r>
              <a:rPr lang="en-US" dirty="0" smtClean="0">
                <a:latin typeface="Arial"/>
                <a:cs typeface="Arial"/>
              </a:rPr>
              <a:t>NEW &amp; CONTINUATION </a:t>
            </a:r>
            <a:r>
              <a:rPr lang="en-US" sz="5400" dirty="0" smtClean="0">
                <a:latin typeface="Arial"/>
                <a:cs typeface="Arial"/>
              </a:rPr>
              <a:t>WAIVERS</a:t>
            </a:r>
            <a:endParaRPr lang="en-US" sz="5400" dirty="0">
              <a:latin typeface="Arial"/>
              <a:cs typeface="Arial"/>
            </a:endParaRPr>
          </a:p>
        </p:txBody>
      </p:sp>
      <p:sp>
        <p:nvSpPr>
          <p:cNvPr id="10" name="Content Placeholder 9"/>
          <p:cNvSpPr>
            <a:spLocks noGrp="1"/>
          </p:cNvSpPr>
          <p:nvPr>
            <p:ph sz="half" idx="2"/>
          </p:nvPr>
        </p:nvSpPr>
        <p:spPr>
          <a:xfrm>
            <a:off x="381000" y="2743200"/>
            <a:ext cx="8574154" cy="4012157"/>
          </a:xfrm>
        </p:spPr>
        <p:txBody>
          <a:bodyPr>
            <a:normAutofit/>
          </a:bodyPr>
          <a:lstStyle/>
          <a:p>
            <a:pPr marL="0" indent="0" algn="ctr">
              <a:buNone/>
            </a:pPr>
            <a:r>
              <a:rPr lang="en-US" sz="2800" b="1" dirty="0" smtClean="0">
                <a:solidFill>
                  <a:srgbClr val="1AADF7"/>
                </a:solidFill>
                <a:latin typeface="Arial"/>
                <a:cs typeface="Arial"/>
              </a:rPr>
              <a:t>ALL WAIVER INFORMATION CAN BE FOUND AT: </a:t>
            </a:r>
          </a:p>
          <a:p>
            <a:pPr marL="0" indent="0" algn="ctr">
              <a:buNone/>
            </a:pPr>
            <a:endParaRPr lang="en-US" sz="2000" b="1" dirty="0" smtClean="0">
              <a:solidFill>
                <a:srgbClr val="1AADF7"/>
              </a:solidFill>
              <a:latin typeface="Arial"/>
              <a:cs typeface="Arial"/>
            </a:endParaRPr>
          </a:p>
          <a:p>
            <a:pPr marL="0" indent="0" algn="ctr">
              <a:buNone/>
            </a:pPr>
            <a:r>
              <a:rPr lang="en-US" sz="2000" b="1" dirty="0" smtClean="0">
                <a:latin typeface="Arial"/>
                <a:cs typeface="Arial"/>
              </a:rPr>
              <a:t>  </a:t>
            </a:r>
            <a:r>
              <a:rPr lang="en-US" sz="2000" b="1" dirty="0">
                <a:latin typeface="Arial"/>
                <a:cs typeface="Arial"/>
                <a:hlinkClick r:id="rId2"/>
              </a:rPr>
              <a:t>http://www.broward.k12.fl.us/ospa/initiatives.asp?initiative_id=</a:t>
            </a:r>
            <a:r>
              <a:rPr lang="en-US" sz="2000" b="1" dirty="0" smtClean="0">
                <a:latin typeface="Arial"/>
                <a:cs typeface="Arial"/>
                <a:hlinkClick r:id="rId2"/>
              </a:rPr>
              <a:t>5</a:t>
            </a:r>
            <a:endParaRPr lang="en-US" sz="2000" b="1" dirty="0" smtClean="0">
              <a:latin typeface="Arial"/>
              <a:cs typeface="Arial"/>
            </a:endParaRPr>
          </a:p>
          <a:p>
            <a:pPr marL="0" indent="0">
              <a:buNone/>
            </a:pPr>
            <a:endParaRPr lang="en-US" sz="1800" b="0" dirty="0">
              <a:solidFill>
                <a:srgbClr val="1AADF7"/>
              </a:solidFill>
              <a:latin typeface="Arial"/>
              <a:cs typeface="Arial"/>
            </a:endParaRPr>
          </a:p>
          <a:p>
            <a:r>
              <a:rPr lang="en-US" sz="1800" dirty="0" smtClean="0">
                <a:solidFill>
                  <a:srgbClr val="1AADF7"/>
                </a:solidFill>
                <a:latin typeface="Arial"/>
                <a:cs typeface="Arial"/>
              </a:rPr>
              <a:t>	New Waiver Applications</a:t>
            </a:r>
            <a:r>
              <a:rPr lang="en-US" sz="1800" b="0" dirty="0" smtClean="0">
                <a:solidFill>
                  <a:srgbClr val="1AADF7"/>
                </a:solidFill>
                <a:latin typeface="Arial"/>
                <a:cs typeface="Arial"/>
              </a:rPr>
              <a:t>:  Must be completed by </a:t>
            </a:r>
            <a:r>
              <a:rPr lang="en-US" sz="1800" b="0" u="sng" dirty="0" smtClean="0">
                <a:solidFill>
                  <a:srgbClr val="1AADF7"/>
                </a:solidFill>
                <a:latin typeface="Arial"/>
                <a:cs typeface="Arial"/>
              </a:rPr>
              <a:t>February </a:t>
            </a:r>
            <a:r>
              <a:rPr lang="en-US" sz="1800" b="0" u="sng" dirty="0">
                <a:solidFill>
                  <a:srgbClr val="1AADF7"/>
                </a:solidFill>
                <a:latin typeface="Arial"/>
                <a:cs typeface="Arial"/>
              </a:rPr>
              <a:t>9</a:t>
            </a:r>
            <a:r>
              <a:rPr lang="en-US" sz="1800" b="0" u="sng" dirty="0" smtClean="0">
                <a:solidFill>
                  <a:srgbClr val="1AADF7"/>
                </a:solidFill>
                <a:latin typeface="Arial"/>
                <a:cs typeface="Arial"/>
              </a:rPr>
              <a:t>, 2017</a:t>
            </a:r>
          </a:p>
          <a:p>
            <a:pPr marL="0" indent="0">
              <a:buNone/>
            </a:pPr>
            <a:r>
              <a:rPr lang="en-US" sz="1800" b="0" dirty="0" smtClean="0">
                <a:solidFill>
                  <a:srgbClr val="1AADF7"/>
                </a:solidFill>
                <a:latin typeface="Arial"/>
                <a:cs typeface="Arial"/>
              </a:rPr>
              <a:t>	Only schools that have completed an </a:t>
            </a:r>
            <a:r>
              <a:rPr lang="en-US" sz="1800" i="1" dirty="0" smtClean="0">
                <a:solidFill>
                  <a:srgbClr val="1AADF7"/>
                </a:solidFill>
                <a:latin typeface="Arial"/>
                <a:cs typeface="Arial"/>
              </a:rPr>
              <a:t>Intent to Apply </a:t>
            </a:r>
            <a:r>
              <a:rPr lang="en-US" sz="1800" b="0" dirty="0" smtClean="0">
                <a:solidFill>
                  <a:srgbClr val="1AADF7"/>
                </a:solidFill>
                <a:latin typeface="Arial"/>
                <a:cs typeface="Arial"/>
              </a:rPr>
              <a:t>form and </a:t>
            </a:r>
          </a:p>
          <a:p>
            <a:pPr marL="0" indent="0">
              <a:buNone/>
            </a:pPr>
            <a:r>
              <a:rPr lang="en-US" sz="1800" b="0" dirty="0" smtClean="0">
                <a:solidFill>
                  <a:srgbClr val="1AADF7"/>
                </a:solidFill>
                <a:latin typeface="Arial"/>
                <a:cs typeface="Arial"/>
              </a:rPr>
              <a:t>               have been given permission to proceed may submit an application.</a:t>
            </a:r>
          </a:p>
          <a:p>
            <a:pPr marL="0" indent="0">
              <a:buNone/>
            </a:pPr>
            <a:endParaRPr lang="en-US" sz="1800" b="0" dirty="0">
              <a:solidFill>
                <a:srgbClr val="1AADF7"/>
              </a:solidFill>
              <a:latin typeface="Arial"/>
              <a:cs typeface="Arial"/>
            </a:endParaRPr>
          </a:p>
          <a:p>
            <a:r>
              <a:rPr lang="en-US" sz="1800" dirty="0" smtClean="0">
                <a:solidFill>
                  <a:srgbClr val="1AADF7"/>
                </a:solidFill>
                <a:latin typeface="Arial"/>
                <a:cs typeface="Arial"/>
              </a:rPr>
              <a:t>	Continuation Waivers:  </a:t>
            </a:r>
            <a:r>
              <a:rPr lang="en-US" sz="1800" b="0" dirty="0" smtClean="0">
                <a:solidFill>
                  <a:srgbClr val="1AADF7"/>
                </a:solidFill>
                <a:latin typeface="Arial"/>
                <a:cs typeface="Arial"/>
              </a:rPr>
              <a:t>All documentation must be completed by </a:t>
            </a:r>
          </a:p>
          <a:p>
            <a:pPr marL="0" indent="0">
              <a:buNone/>
            </a:pPr>
            <a:r>
              <a:rPr lang="en-US" sz="1800" b="0" dirty="0" smtClean="0">
                <a:solidFill>
                  <a:srgbClr val="1AADF7"/>
                </a:solidFill>
                <a:latin typeface="Arial"/>
                <a:cs typeface="Arial"/>
              </a:rPr>
              <a:t>	April 27, 2017.  Remember:  The faculty must vote to continue </a:t>
            </a:r>
          </a:p>
          <a:p>
            <a:pPr marL="0" indent="0">
              <a:buNone/>
            </a:pPr>
            <a:r>
              <a:rPr lang="en-US" sz="1800" b="0" dirty="0">
                <a:solidFill>
                  <a:srgbClr val="1AADF7"/>
                </a:solidFill>
                <a:latin typeface="Arial"/>
                <a:cs typeface="Arial"/>
              </a:rPr>
              <a:t>	</a:t>
            </a:r>
            <a:r>
              <a:rPr lang="en-US" sz="1800" b="0" dirty="0" smtClean="0">
                <a:solidFill>
                  <a:srgbClr val="1AADF7"/>
                </a:solidFill>
                <a:latin typeface="Arial"/>
                <a:cs typeface="Arial"/>
              </a:rPr>
              <a:t>the waiver each year.</a:t>
            </a:r>
            <a:endParaRPr lang="en-US" sz="1800" b="0" dirty="0">
              <a:solidFill>
                <a:srgbClr val="1AADF7"/>
              </a:solidFill>
              <a:latin typeface="Arial"/>
              <a:cs typeface="Arial"/>
            </a:endParaRPr>
          </a:p>
          <a:p>
            <a:pPr marL="0" indent="0">
              <a:buNone/>
            </a:pPr>
            <a:endParaRPr lang="en-US" sz="2000" dirty="0">
              <a:latin typeface="Arial"/>
              <a:cs typeface="Arial"/>
            </a:endParaRPr>
          </a:p>
          <a:p>
            <a:pPr marL="0" indent="0">
              <a:buNone/>
            </a:pPr>
            <a:endParaRPr lang="en-US" sz="2000" dirty="0">
              <a:latin typeface="Arial"/>
              <a:cs typeface="Arial"/>
            </a:endParaRPr>
          </a:p>
        </p:txBody>
      </p:sp>
      <p:pic>
        <p:nvPicPr>
          <p:cNvPr id="14" name="Content Placeholder 5" descr="BCPS Logo_reversed.ai"/>
          <p:cNvPicPr>
            <a:picLocks noGrp="1" noChangeAspect="1"/>
          </p:cNvPicPr>
          <p:nvPr>
            <p:ph sz="quarter" idx="13"/>
          </p:nvPr>
        </p:nvPicPr>
        <p:blipFill>
          <a:blip r:embed="rId3">
            <a:extLst>
              <a:ext uri="{28A0092B-C50C-407E-A947-70E740481C1C}">
                <a14:useLocalDpi xmlns:a14="http://schemas.microsoft.com/office/drawing/2010/main" val="0"/>
              </a:ext>
            </a:extLst>
          </a:blip>
          <a:srcRect l="1032" r="1032"/>
          <a:stretch>
            <a:fillRect/>
          </a:stretch>
        </p:blipFill>
        <p:spPr/>
      </p:pic>
      <p:sp>
        <p:nvSpPr>
          <p:cNvPr id="2" name="Slide Number Placeholder 1"/>
          <p:cNvSpPr>
            <a:spLocks noGrp="1"/>
          </p:cNvSpPr>
          <p:nvPr>
            <p:ph type="sldNum" sz="quarter" idx="16"/>
          </p:nvPr>
        </p:nvSpPr>
        <p:spPr/>
        <p:txBody>
          <a:bodyPr/>
          <a:lstStyle/>
          <a:p>
            <a:fld id="{C66D598E-204F-44FB-83A2-3D645C254B58}" type="slidenum">
              <a:rPr lang="en-US" altLang="en-US" smtClean="0"/>
              <a:pPr/>
              <a:t>9</a:t>
            </a:fld>
            <a:endParaRPr lang="en-US" altLang="en-US" dirty="0"/>
          </a:p>
        </p:txBody>
      </p:sp>
    </p:spTree>
    <p:extLst>
      <p:ext uri="{BB962C8B-B14F-4D97-AF65-F5344CB8AC3E}">
        <p14:creationId xmlns:p14="http://schemas.microsoft.com/office/powerpoint/2010/main" val="39736579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3527</TotalTime>
  <Words>1218</Words>
  <Application>Microsoft Macintosh PowerPoint</Application>
  <PresentationFormat>On-screen Show (4:3)</PresentationFormat>
  <Paragraphs>189</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&amp; CONTINUATION WAIVERS</vt:lpstr>
      <vt:lpstr>STAKEHOLDER SURVEY:  MARCH 6 – MARCH 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Oﬃce of Service Quality 754-­‐321-­‐3850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Donna Boruch</cp:lastModifiedBy>
  <cp:revision>148</cp:revision>
  <cp:lastPrinted>2016-11-22T14:41:15Z</cp:lastPrinted>
  <dcterms:created xsi:type="dcterms:W3CDTF">2016-08-19T12:55:39Z</dcterms:created>
  <dcterms:modified xsi:type="dcterms:W3CDTF">2016-12-07T15:26:14Z</dcterms:modified>
</cp:coreProperties>
</file>